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r:id="rId34" roundtripDataSignature="AMtx7mjEl6L20xEW3okzlQzeXKCaHnuYO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B9E042C8-DC5B-473D-BD2D-B47275B6CE7A}">
  <a:tblStyle styleId="{B9E042C8-DC5B-473D-BD2D-B47275B6CE7A}" styleName="Table_0">
    <a:wholeTbl>
      <a:tcTxStyle b="off" i="off">
        <a:font>
          <a:latin typeface="Arial Nova Cond"/>
          <a:ea typeface="Arial Nova Cond"/>
          <a:cs typeface="Arial Nova Cond"/>
        </a:font>
        <a:schemeClr val="dk1"/>
      </a:tcTxStyle>
      <a:tcStyle>
        <a:tcBdr>
          <a:lef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ECF1EF"/>
          </a:solidFill>
        </a:fill>
      </a:tcStyle>
    </a:wholeTbl>
    <a:band1H>
      <a:tcTxStyle/>
      <a:tcStyle>
        <a:fill>
          <a:solidFill>
            <a:srgbClr val="D7E2DD"/>
          </a:solidFill>
        </a:fill>
      </a:tcStyle>
    </a:band1H>
    <a:band2H>
      <a:tcTxStyle/>
    </a:band2H>
    <a:band1V>
      <a:tcTxStyle/>
      <a:tcStyle>
        <a:fill>
          <a:solidFill>
            <a:srgbClr val="D7E2DD"/>
          </a:solidFill>
        </a:fill>
      </a:tcStyle>
    </a:band1V>
    <a:band2V>
      <a:tcTxStyle/>
    </a:band2V>
    <a:lastCol>
      <a:tcTxStyle b="on" i="off">
        <a:font>
          <a:latin typeface="Arial Nova Cond"/>
          <a:ea typeface="Arial Nova Cond"/>
          <a:cs typeface="Arial Nova Cond"/>
        </a:font>
        <a:schemeClr val="lt1"/>
      </a:tcTxStyle>
      <a:tcStyle>
        <a:fill>
          <a:solidFill>
            <a:schemeClr val="accent1"/>
          </a:solidFill>
        </a:fill>
      </a:tcStyle>
    </a:lastCol>
    <a:firstCol>
      <a:tcTxStyle b="on" i="off">
        <a:font>
          <a:latin typeface="Arial Nova Cond"/>
          <a:ea typeface="Arial Nova Cond"/>
          <a:cs typeface="Arial Nova Cond"/>
        </a:font>
        <a:schemeClr val="lt1"/>
      </a:tcTxStyle>
      <a:tcStyle>
        <a:fill>
          <a:solidFill>
            <a:schemeClr val="accent1"/>
          </a:solidFill>
        </a:fill>
      </a:tcStyle>
    </a:firstCol>
    <a:lastRow>
      <a:tcTxStyle b="on" i="off">
        <a:font>
          <a:latin typeface="Arial Nova Cond"/>
          <a:ea typeface="Arial Nova Cond"/>
          <a:cs typeface="Arial Nova Cond"/>
        </a:font>
        <a:schemeClr val="lt1"/>
      </a:tcTxStyle>
      <a:tcStyle>
        <a:tcBdr>
          <a:top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</a:tcBdr>
        <a:fill>
          <a:solidFill>
            <a:schemeClr val="accent1"/>
          </a:solidFill>
        </a:fill>
      </a:tcStyle>
    </a:lastRow>
    <a:seCell>
      <a:tcTxStyle/>
    </a:seCell>
    <a:swCell>
      <a:tcTxStyle/>
    </a:swCell>
    <a:firstRow>
      <a:tcTxStyle b="on" i="off">
        <a:font>
          <a:latin typeface="Arial Nova Cond"/>
          <a:ea typeface="Arial Nova Cond"/>
          <a:cs typeface="Arial Nova Cond"/>
        </a:font>
        <a:schemeClr val="lt1"/>
      </a:tcTxStyle>
      <a:tcStyle>
        <a:tcBdr>
          <a:bottom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</a:tcBdr>
        <a:fill>
          <a:solidFill>
            <a:schemeClr val="accent1"/>
          </a:solidFill>
        </a:fill>
      </a:tcStyle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11" Type="http://schemas.openxmlformats.org/officeDocument/2006/relationships/slide" Target="slides/slide6.xml"/><Relationship Id="rId33" Type="http://schemas.openxmlformats.org/officeDocument/2006/relationships/slide" Target="slides/slide28.xml"/><Relationship Id="rId10" Type="http://schemas.openxmlformats.org/officeDocument/2006/relationships/slide" Target="slides/slide5.xml"/><Relationship Id="rId32" Type="http://schemas.openxmlformats.org/officeDocument/2006/relationships/slide" Target="slides/slide27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34" Type="http://customschemas.google.com/relationships/presentationmetadata" Target="metadata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3" name="Google Shape;153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5" name="Google Shape;175;p1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1" name="Google Shape;181;p1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0" name="Google Shape;190;p1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6" name="Google Shape;196;p1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4" name="Google Shape;204;p1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4" name="Google Shape;214;p1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5" name="Google Shape;225;p1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1" name="Google Shape;231;p1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8" name="Google Shape;238;p1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3" name="Google Shape;93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6" name="Google Shape;246;p2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4" name="Google Shape;254;p2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0" name="Google Shape;260;p2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6" name="Google Shape;266;p2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2" name="Google Shape;272;p2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9" name="Google Shape;279;p2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9" name="Google Shape;289;p2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9" name="Google Shape;299;p2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1" name="Google Shape;311;p2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0" name="Google Shape;100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7" name="Google Shape;107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4" name="Google Shape;114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1" name="Google Shape;121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7" name="Google Shape;127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7" name="Google Shape;137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3" name="Google Shape;143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0"/>
          <p:cNvSpPr txBox="1"/>
          <p:nvPr>
            <p:ph type="ctrTitle"/>
          </p:nvPr>
        </p:nvSpPr>
        <p:spPr>
          <a:xfrm>
            <a:off x="762000" y="1523999"/>
            <a:ext cx="10668000" cy="198596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30"/>
          <p:cNvSpPr txBox="1"/>
          <p:nvPr>
            <p:ph idx="1" type="subTitle"/>
          </p:nvPr>
        </p:nvSpPr>
        <p:spPr>
          <a:xfrm>
            <a:off x="762000" y="3809999"/>
            <a:ext cx="10667998" cy="198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30"/>
          <p:cNvSpPr txBox="1"/>
          <p:nvPr>
            <p:ph idx="10" type="dt"/>
          </p:nvPr>
        </p:nvSpPr>
        <p:spPr>
          <a:xfrm>
            <a:off x="762000" y="401594"/>
            <a:ext cx="3048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30"/>
          <p:cNvSpPr txBox="1"/>
          <p:nvPr>
            <p:ph idx="11" type="ftr"/>
          </p:nvPr>
        </p:nvSpPr>
        <p:spPr>
          <a:xfrm>
            <a:off x="6858000" y="6096000"/>
            <a:ext cx="4572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30"/>
          <p:cNvSpPr txBox="1"/>
          <p:nvPr>
            <p:ph idx="12" type="sldNum"/>
          </p:nvPr>
        </p:nvSpPr>
        <p:spPr>
          <a:xfrm>
            <a:off x="9144000" y="401594"/>
            <a:ext cx="22860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39"/>
          <p:cNvSpPr txBox="1"/>
          <p:nvPr>
            <p:ph type="title"/>
          </p:nvPr>
        </p:nvSpPr>
        <p:spPr>
          <a:xfrm>
            <a:off x="762000" y="1524000"/>
            <a:ext cx="9144000" cy="1523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39"/>
          <p:cNvSpPr txBox="1"/>
          <p:nvPr>
            <p:ph idx="1" type="body"/>
          </p:nvPr>
        </p:nvSpPr>
        <p:spPr>
          <a:xfrm rot="5400000">
            <a:off x="4572000" y="-762000"/>
            <a:ext cx="3048000" cy="1066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39"/>
          <p:cNvSpPr txBox="1"/>
          <p:nvPr>
            <p:ph idx="10" type="dt"/>
          </p:nvPr>
        </p:nvSpPr>
        <p:spPr>
          <a:xfrm>
            <a:off x="762000" y="401594"/>
            <a:ext cx="3048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39"/>
          <p:cNvSpPr txBox="1"/>
          <p:nvPr>
            <p:ph idx="11" type="ftr"/>
          </p:nvPr>
        </p:nvSpPr>
        <p:spPr>
          <a:xfrm>
            <a:off x="6858000" y="6096000"/>
            <a:ext cx="4572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39"/>
          <p:cNvSpPr txBox="1"/>
          <p:nvPr>
            <p:ph idx="12" type="sldNum"/>
          </p:nvPr>
        </p:nvSpPr>
        <p:spPr>
          <a:xfrm>
            <a:off x="9144000" y="401594"/>
            <a:ext cx="22860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40"/>
          <p:cNvSpPr txBox="1"/>
          <p:nvPr>
            <p:ph type="title"/>
          </p:nvPr>
        </p:nvSpPr>
        <p:spPr>
          <a:xfrm rot="5400000">
            <a:off x="7791450" y="2457449"/>
            <a:ext cx="4572001" cy="270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40"/>
          <p:cNvSpPr txBox="1"/>
          <p:nvPr>
            <p:ph idx="1" type="body"/>
          </p:nvPr>
        </p:nvSpPr>
        <p:spPr>
          <a:xfrm rot="5400000">
            <a:off x="2286000" y="0"/>
            <a:ext cx="4572000" cy="762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40"/>
          <p:cNvSpPr txBox="1"/>
          <p:nvPr>
            <p:ph idx="10" type="dt"/>
          </p:nvPr>
        </p:nvSpPr>
        <p:spPr>
          <a:xfrm>
            <a:off x="762000" y="401594"/>
            <a:ext cx="3048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40"/>
          <p:cNvSpPr txBox="1"/>
          <p:nvPr>
            <p:ph idx="11" type="ftr"/>
          </p:nvPr>
        </p:nvSpPr>
        <p:spPr>
          <a:xfrm>
            <a:off x="6858000" y="6096000"/>
            <a:ext cx="4572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40"/>
          <p:cNvSpPr txBox="1"/>
          <p:nvPr>
            <p:ph idx="12" type="sldNum"/>
          </p:nvPr>
        </p:nvSpPr>
        <p:spPr>
          <a:xfrm>
            <a:off x="9144000" y="401594"/>
            <a:ext cx="22860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1"/>
          <p:cNvSpPr txBox="1"/>
          <p:nvPr>
            <p:ph idx="10" type="dt"/>
          </p:nvPr>
        </p:nvSpPr>
        <p:spPr>
          <a:xfrm>
            <a:off x="762000" y="401594"/>
            <a:ext cx="3048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31"/>
          <p:cNvSpPr txBox="1"/>
          <p:nvPr>
            <p:ph idx="11" type="ftr"/>
          </p:nvPr>
        </p:nvSpPr>
        <p:spPr>
          <a:xfrm>
            <a:off x="6858000" y="6096000"/>
            <a:ext cx="4572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31"/>
          <p:cNvSpPr txBox="1"/>
          <p:nvPr>
            <p:ph idx="12" type="sldNum"/>
          </p:nvPr>
        </p:nvSpPr>
        <p:spPr>
          <a:xfrm>
            <a:off x="9144000" y="401594"/>
            <a:ext cx="22860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2"/>
          <p:cNvSpPr txBox="1"/>
          <p:nvPr>
            <p:ph type="title"/>
          </p:nvPr>
        </p:nvSpPr>
        <p:spPr>
          <a:xfrm>
            <a:off x="762000" y="1524000"/>
            <a:ext cx="9144000" cy="126364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32"/>
          <p:cNvSpPr txBox="1"/>
          <p:nvPr>
            <p:ph idx="1" type="body"/>
          </p:nvPr>
        </p:nvSpPr>
        <p:spPr>
          <a:xfrm>
            <a:off x="762000" y="3047999"/>
            <a:ext cx="10668000" cy="30480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32"/>
          <p:cNvSpPr txBox="1"/>
          <p:nvPr>
            <p:ph idx="10" type="dt"/>
          </p:nvPr>
        </p:nvSpPr>
        <p:spPr>
          <a:xfrm>
            <a:off x="762000" y="401594"/>
            <a:ext cx="3048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32"/>
          <p:cNvSpPr txBox="1"/>
          <p:nvPr>
            <p:ph idx="11" type="ftr"/>
          </p:nvPr>
        </p:nvSpPr>
        <p:spPr>
          <a:xfrm>
            <a:off x="6858000" y="6096000"/>
            <a:ext cx="4572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32"/>
          <p:cNvSpPr txBox="1"/>
          <p:nvPr>
            <p:ph idx="12" type="sldNum"/>
          </p:nvPr>
        </p:nvSpPr>
        <p:spPr>
          <a:xfrm>
            <a:off x="9144000" y="401594"/>
            <a:ext cx="22860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33"/>
          <p:cNvSpPr txBox="1"/>
          <p:nvPr>
            <p:ph type="title"/>
          </p:nvPr>
        </p:nvSpPr>
        <p:spPr>
          <a:xfrm>
            <a:off x="762000" y="1530351"/>
            <a:ext cx="10668000" cy="22796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33"/>
          <p:cNvSpPr txBox="1"/>
          <p:nvPr>
            <p:ph idx="1" type="body"/>
          </p:nvPr>
        </p:nvSpPr>
        <p:spPr>
          <a:xfrm>
            <a:off x="762000" y="4589464"/>
            <a:ext cx="10668000" cy="118318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0" name="Google Shape;30;p33"/>
          <p:cNvSpPr txBox="1"/>
          <p:nvPr>
            <p:ph idx="10" type="dt"/>
          </p:nvPr>
        </p:nvSpPr>
        <p:spPr>
          <a:xfrm>
            <a:off x="762000" y="401594"/>
            <a:ext cx="3048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33"/>
          <p:cNvSpPr txBox="1"/>
          <p:nvPr>
            <p:ph idx="11" type="ftr"/>
          </p:nvPr>
        </p:nvSpPr>
        <p:spPr>
          <a:xfrm>
            <a:off x="6858000" y="6096000"/>
            <a:ext cx="4572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33"/>
          <p:cNvSpPr txBox="1"/>
          <p:nvPr>
            <p:ph idx="12" type="sldNum"/>
          </p:nvPr>
        </p:nvSpPr>
        <p:spPr>
          <a:xfrm>
            <a:off x="9144000" y="401594"/>
            <a:ext cx="22860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34"/>
          <p:cNvSpPr txBox="1"/>
          <p:nvPr>
            <p:ph type="title"/>
          </p:nvPr>
        </p:nvSpPr>
        <p:spPr>
          <a:xfrm>
            <a:off x="762000" y="1524000"/>
            <a:ext cx="9144000" cy="126364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34"/>
          <p:cNvSpPr txBox="1"/>
          <p:nvPr>
            <p:ph idx="1" type="body"/>
          </p:nvPr>
        </p:nvSpPr>
        <p:spPr>
          <a:xfrm>
            <a:off x="762000" y="3048000"/>
            <a:ext cx="457200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6" name="Google Shape;36;p34"/>
          <p:cNvSpPr txBox="1"/>
          <p:nvPr>
            <p:ph idx="2" type="body"/>
          </p:nvPr>
        </p:nvSpPr>
        <p:spPr>
          <a:xfrm>
            <a:off x="6858000" y="3048000"/>
            <a:ext cx="457200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7" name="Google Shape;37;p34"/>
          <p:cNvSpPr txBox="1"/>
          <p:nvPr>
            <p:ph idx="10" type="dt"/>
          </p:nvPr>
        </p:nvSpPr>
        <p:spPr>
          <a:xfrm>
            <a:off x="762000" y="401594"/>
            <a:ext cx="3048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34"/>
          <p:cNvSpPr txBox="1"/>
          <p:nvPr>
            <p:ph idx="11" type="ftr"/>
          </p:nvPr>
        </p:nvSpPr>
        <p:spPr>
          <a:xfrm>
            <a:off x="6858000" y="6096000"/>
            <a:ext cx="4572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34"/>
          <p:cNvSpPr txBox="1"/>
          <p:nvPr>
            <p:ph idx="12" type="sldNum"/>
          </p:nvPr>
        </p:nvSpPr>
        <p:spPr>
          <a:xfrm>
            <a:off x="9144000" y="401594"/>
            <a:ext cx="22860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35"/>
          <p:cNvSpPr txBox="1"/>
          <p:nvPr>
            <p:ph type="title"/>
          </p:nvPr>
        </p:nvSpPr>
        <p:spPr>
          <a:xfrm>
            <a:off x="762000" y="1527048"/>
            <a:ext cx="10668000" cy="75895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35"/>
          <p:cNvSpPr txBox="1"/>
          <p:nvPr>
            <p:ph idx="1" type="body"/>
          </p:nvPr>
        </p:nvSpPr>
        <p:spPr>
          <a:xfrm>
            <a:off x="762000" y="2285999"/>
            <a:ext cx="4572001" cy="76199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3" name="Google Shape;43;p35"/>
          <p:cNvSpPr txBox="1"/>
          <p:nvPr>
            <p:ph idx="2" type="body"/>
          </p:nvPr>
        </p:nvSpPr>
        <p:spPr>
          <a:xfrm>
            <a:off x="762001" y="3059113"/>
            <a:ext cx="4572000" cy="30368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4" name="Google Shape;44;p35"/>
          <p:cNvSpPr txBox="1"/>
          <p:nvPr>
            <p:ph idx="3" type="body"/>
          </p:nvPr>
        </p:nvSpPr>
        <p:spPr>
          <a:xfrm>
            <a:off x="6857998" y="2286000"/>
            <a:ext cx="4572001" cy="76199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5" name="Google Shape;45;p35"/>
          <p:cNvSpPr txBox="1"/>
          <p:nvPr>
            <p:ph idx="4" type="body"/>
          </p:nvPr>
        </p:nvSpPr>
        <p:spPr>
          <a:xfrm>
            <a:off x="6858000" y="3059113"/>
            <a:ext cx="4571998" cy="30368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6" name="Google Shape;46;p35"/>
          <p:cNvSpPr txBox="1"/>
          <p:nvPr>
            <p:ph idx="10" type="dt"/>
          </p:nvPr>
        </p:nvSpPr>
        <p:spPr>
          <a:xfrm>
            <a:off x="762000" y="401594"/>
            <a:ext cx="3048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35"/>
          <p:cNvSpPr txBox="1"/>
          <p:nvPr>
            <p:ph idx="11" type="ftr"/>
          </p:nvPr>
        </p:nvSpPr>
        <p:spPr>
          <a:xfrm>
            <a:off x="6858000" y="6096000"/>
            <a:ext cx="4572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35"/>
          <p:cNvSpPr txBox="1"/>
          <p:nvPr>
            <p:ph idx="12" type="sldNum"/>
          </p:nvPr>
        </p:nvSpPr>
        <p:spPr>
          <a:xfrm>
            <a:off x="9144000" y="401594"/>
            <a:ext cx="22860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36"/>
          <p:cNvSpPr txBox="1"/>
          <p:nvPr>
            <p:ph type="title"/>
          </p:nvPr>
        </p:nvSpPr>
        <p:spPr>
          <a:xfrm>
            <a:off x="762000" y="1524000"/>
            <a:ext cx="9144000" cy="381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36"/>
          <p:cNvSpPr txBox="1"/>
          <p:nvPr>
            <p:ph idx="10" type="dt"/>
          </p:nvPr>
        </p:nvSpPr>
        <p:spPr>
          <a:xfrm>
            <a:off x="762000" y="401594"/>
            <a:ext cx="3048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36"/>
          <p:cNvSpPr txBox="1"/>
          <p:nvPr>
            <p:ph idx="11" type="ftr"/>
          </p:nvPr>
        </p:nvSpPr>
        <p:spPr>
          <a:xfrm>
            <a:off x="6858000" y="6096000"/>
            <a:ext cx="4572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36"/>
          <p:cNvSpPr txBox="1"/>
          <p:nvPr>
            <p:ph idx="12" type="sldNum"/>
          </p:nvPr>
        </p:nvSpPr>
        <p:spPr>
          <a:xfrm>
            <a:off x="9144000" y="401594"/>
            <a:ext cx="22860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37"/>
          <p:cNvSpPr txBox="1"/>
          <p:nvPr>
            <p:ph type="title"/>
          </p:nvPr>
        </p:nvSpPr>
        <p:spPr>
          <a:xfrm>
            <a:off x="762000" y="1524000"/>
            <a:ext cx="3821113" cy="1524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37"/>
          <p:cNvSpPr txBox="1"/>
          <p:nvPr>
            <p:ph idx="1" type="body"/>
          </p:nvPr>
        </p:nvSpPr>
        <p:spPr>
          <a:xfrm>
            <a:off x="5334000" y="1524000"/>
            <a:ext cx="6096000" cy="381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37"/>
          <p:cNvSpPr txBox="1"/>
          <p:nvPr>
            <p:ph idx="2" type="body"/>
          </p:nvPr>
        </p:nvSpPr>
        <p:spPr>
          <a:xfrm>
            <a:off x="762000" y="3048000"/>
            <a:ext cx="3821113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37"/>
          <p:cNvSpPr txBox="1"/>
          <p:nvPr>
            <p:ph idx="10" type="dt"/>
          </p:nvPr>
        </p:nvSpPr>
        <p:spPr>
          <a:xfrm>
            <a:off x="762000" y="401594"/>
            <a:ext cx="3048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37"/>
          <p:cNvSpPr txBox="1"/>
          <p:nvPr>
            <p:ph idx="11" type="ftr"/>
          </p:nvPr>
        </p:nvSpPr>
        <p:spPr>
          <a:xfrm>
            <a:off x="6858000" y="6096000"/>
            <a:ext cx="4572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37"/>
          <p:cNvSpPr txBox="1"/>
          <p:nvPr>
            <p:ph idx="12" type="sldNum"/>
          </p:nvPr>
        </p:nvSpPr>
        <p:spPr>
          <a:xfrm>
            <a:off x="9144000" y="401594"/>
            <a:ext cx="22860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38"/>
          <p:cNvSpPr txBox="1"/>
          <p:nvPr>
            <p:ph type="title"/>
          </p:nvPr>
        </p:nvSpPr>
        <p:spPr>
          <a:xfrm>
            <a:off x="762001" y="1524000"/>
            <a:ext cx="3810000" cy="1524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38"/>
          <p:cNvSpPr/>
          <p:nvPr>
            <p:ph idx="2" type="pic"/>
          </p:nvPr>
        </p:nvSpPr>
        <p:spPr>
          <a:xfrm>
            <a:off x="5333999" y="1524000"/>
            <a:ext cx="6095999" cy="381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4" name="Google Shape;64;p38"/>
          <p:cNvSpPr txBox="1"/>
          <p:nvPr>
            <p:ph idx="1" type="body"/>
          </p:nvPr>
        </p:nvSpPr>
        <p:spPr>
          <a:xfrm>
            <a:off x="762001" y="3048000"/>
            <a:ext cx="381000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38"/>
          <p:cNvSpPr txBox="1"/>
          <p:nvPr>
            <p:ph idx="10" type="dt"/>
          </p:nvPr>
        </p:nvSpPr>
        <p:spPr>
          <a:xfrm>
            <a:off x="762000" y="401594"/>
            <a:ext cx="3048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38"/>
          <p:cNvSpPr txBox="1"/>
          <p:nvPr>
            <p:ph idx="11" type="ftr"/>
          </p:nvPr>
        </p:nvSpPr>
        <p:spPr>
          <a:xfrm>
            <a:off x="6858000" y="6096000"/>
            <a:ext cx="4572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38"/>
          <p:cNvSpPr txBox="1"/>
          <p:nvPr>
            <p:ph idx="12" type="sldNum"/>
          </p:nvPr>
        </p:nvSpPr>
        <p:spPr>
          <a:xfrm>
            <a:off x="9144000" y="401594"/>
            <a:ext cx="22860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9"/>
          <p:cNvSpPr txBox="1"/>
          <p:nvPr>
            <p:ph type="title"/>
          </p:nvPr>
        </p:nvSpPr>
        <p:spPr>
          <a:xfrm>
            <a:off x="762000" y="1524000"/>
            <a:ext cx="9144000" cy="126364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  <a:defRPr b="0" i="0" sz="4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29"/>
          <p:cNvSpPr txBox="1"/>
          <p:nvPr>
            <p:ph idx="1" type="body"/>
          </p:nvPr>
        </p:nvSpPr>
        <p:spPr>
          <a:xfrm>
            <a:off x="762000" y="3047999"/>
            <a:ext cx="10668000" cy="30480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29"/>
          <p:cNvSpPr txBox="1"/>
          <p:nvPr>
            <p:ph idx="10" type="dt"/>
          </p:nvPr>
        </p:nvSpPr>
        <p:spPr>
          <a:xfrm>
            <a:off x="762000" y="401594"/>
            <a:ext cx="3048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" name="Google Shape;9;p29"/>
          <p:cNvSpPr txBox="1"/>
          <p:nvPr>
            <p:ph idx="11" type="ftr"/>
          </p:nvPr>
        </p:nvSpPr>
        <p:spPr>
          <a:xfrm>
            <a:off x="6858000" y="6096000"/>
            <a:ext cx="4572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" name="Google Shape;10;p29"/>
          <p:cNvSpPr txBox="1"/>
          <p:nvPr>
            <p:ph idx="12" type="sldNum"/>
          </p:nvPr>
        </p:nvSpPr>
        <p:spPr>
          <a:xfrm>
            <a:off x="9144000" y="401594"/>
            <a:ext cx="22860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4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4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4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4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4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4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4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4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4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Relationship Id="rId4" Type="http://schemas.openxmlformats.org/officeDocument/2006/relationships/image" Target="../media/image10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.jpg"/><Relationship Id="rId4" Type="http://schemas.openxmlformats.org/officeDocument/2006/relationships/image" Target="../media/image13.jpg"/><Relationship Id="rId5" Type="http://schemas.openxmlformats.org/officeDocument/2006/relationships/image" Target="../media/image14.jpg"/><Relationship Id="rId6" Type="http://schemas.openxmlformats.org/officeDocument/2006/relationships/image" Target="../media/image18.jpg"/><Relationship Id="rId7" Type="http://schemas.openxmlformats.org/officeDocument/2006/relationships/image" Target="../media/image6.jpg"/><Relationship Id="rId8" Type="http://schemas.openxmlformats.org/officeDocument/2006/relationships/image" Target="../media/image7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8.png"/><Relationship Id="rId4" Type="http://schemas.openxmlformats.org/officeDocument/2006/relationships/image" Target="../media/image16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5.png"/><Relationship Id="rId4" Type="http://schemas.openxmlformats.org/officeDocument/2006/relationships/image" Target="../media/image9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9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3.png"/><Relationship Id="rId4" Type="http://schemas.openxmlformats.org/officeDocument/2006/relationships/image" Target="../media/image9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9.jpg"/><Relationship Id="rId4" Type="http://schemas.openxmlformats.org/officeDocument/2006/relationships/image" Target="../media/image25.png"/><Relationship Id="rId5" Type="http://schemas.openxmlformats.org/officeDocument/2006/relationships/image" Target="../media/image19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7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0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jpg"/><Relationship Id="rId4" Type="http://schemas.openxmlformats.org/officeDocument/2006/relationships/image" Target="../media/image4.jp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4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2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7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8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30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26.png"/><Relationship Id="rId4" Type="http://schemas.openxmlformats.org/officeDocument/2006/relationships/image" Target="../media/image9.jp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21.png"/><Relationship Id="rId4" Type="http://schemas.openxmlformats.org/officeDocument/2006/relationships/image" Target="../media/image9.jp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32.png"/><Relationship Id="rId4" Type="http://schemas.openxmlformats.org/officeDocument/2006/relationships/image" Target="../media/image31.png"/><Relationship Id="rId5" Type="http://schemas.openxmlformats.org/officeDocument/2006/relationships/image" Target="../media/image9.jp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8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1.jpg"/><Relationship Id="rId4" Type="http://schemas.openxmlformats.org/officeDocument/2006/relationships/hyperlink" Target="https://www.youtube.com/watch?v=wMtpOIvi3pA&amp;fbclid=IwAR3x7p4woUvCWsJ-lHY74DCOC28GLj3ztP0dD-XU9G-LF0ODwh2KFXGZ2bg" TargetMode="External"/><Relationship Id="rId5" Type="http://schemas.openxmlformats.org/officeDocument/2006/relationships/image" Target="../media/image9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5.jpg"/><Relationship Id="rId4" Type="http://schemas.openxmlformats.org/officeDocument/2006/relationships/image" Target="../media/image12.jpg"/><Relationship Id="rId5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descr="A close up of a logo&#10;&#10;Description automatically generated" id="85" name="Google Shape;85;p1"/>
          <p:cNvSpPr/>
          <p:nvPr/>
        </p:nvSpPr>
        <p:spPr>
          <a:xfrm>
            <a:off x="-1" y="300041"/>
            <a:ext cx="12191435" cy="6857989"/>
          </a:xfrm>
          <a:prstGeom prst="rect">
            <a:avLst/>
          </a:prstGeom>
          <a:noFill/>
          <a:ln>
            <a:noFill/>
          </a:ln>
        </p:spPr>
      </p:sp>
      <p:sp>
        <p:nvSpPr>
          <p:cNvPr id="86" name="Google Shape;86;p1"/>
          <p:cNvSpPr/>
          <p:nvPr/>
        </p:nvSpPr>
        <p:spPr>
          <a:xfrm>
            <a:off x="0" y="1362074"/>
            <a:ext cx="12192000" cy="4733924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41000">
                <a:srgbClr val="000000">
                  <a:alpha val="29803"/>
                </a:srgbClr>
              </a:gs>
              <a:gs pos="60000">
                <a:srgbClr val="000000">
                  <a:alpha val="29803"/>
                </a:srgbClr>
              </a:gs>
              <a:gs pos="100000">
                <a:srgbClr val="000000">
                  <a:alpha val="0"/>
                </a:srgbClr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" name="Google Shape;87;p1"/>
          <p:cNvSpPr txBox="1"/>
          <p:nvPr>
            <p:ph type="ctrTitle"/>
          </p:nvPr>
        </p:nvSpPr>
        <p:spPr>
          <a:xfrm>
            <a:off x="446314" y="172997"/>
            <a:ext cx="11549743" cy="171023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3200"/>
              <a:buFont typeface="Arial"/>
              <a:buNone/>
            </a:pPr>
            <a:r>
              <a:rPr lang="en-US" sz="3200">
                <a:solidFill>
                  <a:srgbClr val="980000"/>
                </a:solidFill>
              </a:rPr>
              <a:t>Talking about Social Justice in the Language Classroom through Music and Food</a:t>
            </a:r>
            <a:endParaRPr>
              <a:solidFill>
                <a:srgbClr val="980000"/>
              </a:solidFill>
            </a:endParaRPr>
          </a:p>
        </p:txBody>
      </p:sp>
      <p:sp>
        <p:nvSpPr>
          <p:cNvPr id="88" name="Google Shape;88;p1"/>
          <p:cNvSpPr txBox="1"/>
          <p:nvPr>
            <p:ph idx="1" type="subTitle"/>
          </p:nvPr>
        </p:nvSpPr>
        <p:spPr>
          <a:xfrm>
            <a:off x="1110343" y="5301343"/>
            <a:ext cx="9133114" cy="13836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rPr lang="en-US" sz="2000">
                <a:solidFill>
                  <a:srgbClr val="770B43"/>
                </a:solidFill>
              </a:rPr>
              <a:t>Esther M. Alarcón Arana, PhD and Norman Rusin, PhD</a:t>
            </a:r>
            <a:endParaRPr>
              <a:solidFill>
                <a:srgbClr val="770B43"/>
              </a:solidFill>
            </a:endParaRPr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rPr lang="en-US" sz="2000">
                <a:solidFill>
                  <a:srgbClr val="770B43"/>
                </a:solidFill>
              </a:rPr>
              <a:t>Department of Modern Languages</a:t>
            </a:r>
            <a:endParaRPr>
              <a:solidFill>
                <a:srgbClr val="770B43"/>
              </a:solidFill>
            </a:endParaRPr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rPr lang="en-US" sz="2000">
                <a:solidFill>
                  <a:srgbClr val="770B43"/>
                </a:solidFill>
              </a:rPr>
              <a:t>Salve Regina University</a:t>
            </a:r>
            <a:endParaRPr>
              <a:solidFill>
                <a:srgbClr val="770B43"/>
              </a:solidFill>
            </a:endParaRPr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rPr lang="en-US" sz="2000">
                <a:solidFill>
                  <a:srgbClr val="770B43"/>
                </a:solidFill>
              </a:rPr>
              <a:t>Mercy Summit 2021</a:t>
            </a:r>
            <a:endParaRPr>
              <a:solidFill>
                <a:srgbClr val="770B43"/>
              </a:solidFill>
            </a:endParaRPr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t/>
            </a:r>
            <a:endParaRPr sz="2000">
              <a:solidFill>
                <a:srgbClr val="F1C232"/>
              </a:solidFill>
            </a:endParaRPr>
          </a:p>
        </p:txBody>
      </p:sp>
      <p:pic>
        <p:nvPicPr>
          <p:cNvPr descr="Text&#10;&#10;Description automatically generated" id="89" name="Google Shape;89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45748" y="1645363"/>
            <a:ext cx="5128803" cy="248032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icture containing text, newspaper&#10;&#10;Description automatically generated" id="90" name="Google Shape;90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749143" y="1522015"/>
            <a:ext cx="3324596" cy="31903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10"/>
          <p:cNvSpPr/>
          <p:nvPr/>
        </p:nvSpPr>
        <p:spPr>
          <a:xfrm>
            <a:off x="8057285" y="0"/>
            <a:ext cx="4134715" cy="3346705"/>
          </a:xfrm>
          <a:custGeom>
            <a:rect b="b" l="l" r="r" t="t"/>
            <a:pathLst>
              <a:path extrusionOk="0" h="3346705" w="4134715">
                <a:moveTo>
                  <a:pt x="1549963" y="0"/>
                </a:moveTo>
                <a:lnTo>
                  <a:pt x="4134715" y="0"/>
                </a:lnTo>
                <a:lnTo>
                  <a:pt x="4134715" y="3346705"/>
                </a:lnTo>
                <a:lnTo>
                  <a:pt x="0" y="3346705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6" name="Google Shape;156;p10"/>
          <p:cNvSpPr/>
          <p:nvPr/>
        </p:nvSpPr>
        <p:spPr>
          <a:xfrm>
            <a:off x="4508109" y="0"/>
            <a:ext cx="4903560" cy="3346705"/>
          </a:xfrm>
          <a:custGeom>
            <a:rect b="b" l="l" r="r" t="t"/>
            <a:pathLst>
              <a:path extrusionOk="0" h="3346705" w="4903560">
                <a:moveTo>
                  <a:pt x="1549963" y="0"/>
                </a:moveTo>
                <a:lnTo>
                  <a:pt x="4903560" y="0"/>
                </a:lnTo>
                <a:lnTo>
                  <a:pt x="3353597" y="3346705"/>
                </a:lnTo>
                <a:lnTo>
                  <a:pt x="0" y="3346705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7" name="Google Shape;157;p10"/>
          <p:cNvSpPr/>
          <p:nvPr/>
        </p:nvSpPr>
        <p:spPr>
          <a:xfrm>
            <a:off x="1" y="0"/>
            <a:ext cx="5882411" cy="3346705"/>
          </a:xfrm>
          <a:custGeom>
            <a:rect b="b" l="l" r="r" t="t"/>
            <a:pathLst>
              <a:path extrusionOk="0" h="3346705" w="5882411">
                <a:moveTo>
                  <a:pt x="0" y="0"/>
                </a:moveTo>
                <a:lnTo>
                  <a:pt x="5882411" y="0"/>
                </a:lnTo>
                <a:lnTo>
                  <a:pt x="4332447" y="3346705"/>
                </a:lnTo>
                <a:lnTo>
                  <a:pt x="0" y="3346705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painting of a person&#10;&#10;Description automatically generated with medium confidence" id="158" name="Google Shape;158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493429" y="523440"/>
            <a:ext cx="1942733" cy="248272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statue of a person&#10;&#10;Description automatically generated with medium confidence" id="159" name="Google Shape;159;p1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091989" y="657411"/>
            <a:ext cx="1544306" cy="234875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erson sitting in a chair&#10;&#10;Description automatically generated with medium confidence" id="160" name="Google Shape;160;p1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9698798" y="657411"/>
            <a:ext cx="1779181" cy="2348755"/>
          </a:xfrm>
          <a:prstGeom prst="rect">
            <a:avLst/>
          </a:prstGeom>
          <a:noFill/>
          <a:ln>
            <a:noFill/>
          </a:ln>
        </p:spPr>
      </p:pic>
      <p:sp>
        <p:nvSpPr>
          <p:cNvPr id="161" name="Google Shape;161;p10"/>
          <p:cNvSpPr/>
          <p:nvPr/>
        </p:nvSpPr>
        <p:spPr>
          <a:xfrm>
            <a:off x="6431094" y="3511295"/>
            <a:ext cx="5760906" cy="3346705"/>
          </a:xfrm>
          <a:custGeom>
            <a:rect b="b" l="l" r="r" t="t"/>
            <a:pathLst>
              <a:path extrusionOk="0" h="3346705" w="5760906">
                <a:moveTo>
                  <a:pt x="1549964" y="0"/>
                </a:moveTo>
                <a:lnTo>
                  <a:pt x="5760906" y="0"/>
                </a:lnTo>
                <a:lnTo>
                  <a:pt x="5760906" y="3346705"/>
                </a:lnTo>
                <a:lnTo>
                  <a:pt x="0" y="3346705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2" name="Google Shape;162;p10"/>
          <p:cNvSpPr/>
          <p:nvPr/>
        </p:nvSpPr>
        <p:spPr>
          <a:xfrm>
            <a:off x="2881917" y="3511295"/>
            <a:ext cx="4903562" cy="3346705"/>
          </a:xfrm>
          <a:custGeom>
            <a:rect b="b" l="l" r="r" t="t"/>
            <a:pathLst>
              <a:path extrusionOk="0" h="3346705" w="4903562">
                <a:moveTo>
                  <a:pt x="1549965" y="0"/>
                </a:moveTo>
                <a:lnTo>
                  <a:pt x="4903562" y="0"/>
                </a:lnTo>
                <a:lnTo>
                  <a:pt x="3353599" y="3346705"/>
                </a:lnTo>
                <a:lnTo>
                  <a:pt x="0" y="3346705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3" name="Google Shape;163;p10"/>
          <p:cNvSpPr/>
          <p:nvPr/>
        </p:nvSpPr>
        <p:spPr>
          <a:xfrm>
            <a:off x="1" y="3511295"/>
            <a:ext cx="4256221" cy="3346705"/>
          </a:xfrm>
          <a:custGeom>
            <a:rect b="b" l="l" r="r" t="t"/>
            <a:pathLst>
              <a:path extrusionOk="0" h="3346705" w="4256221">
                <a:moveTo>
                  <a:pt x="0" y="0"/>
                </a:moveTo>
                <a:lnTo>
                  <a:pt x="4256221" y="0"/>
                </a:lnTo>
                <a:lnTo>
                  <a:pt x="2706257" y="3346705"/>
                </a:lnTo>
                <a:lnTo>
                  <a:pt x="0" y="3346705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person with a beard&#10;&#10;Description automatically generated with low confidence" id="164" name="Google Shape;164;p1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986997" y="3971864"/>
            <a:ext cx="1495101" cy="212071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erson in a suit and tie&#10;&#10;Description automatically generated with medium confidence" id="165" name="Google Shape;165;p10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684530" y="3971863"/>
            <a:ext cx="1436783" cy="212071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erson holding a book&#10;&#10;Description automatically generated with medium confidence" id="166" name="Google Shape;166;p10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8408894" y="3971864"/>
            <a:ext cx="2974332" cy="2290236"/>
          </a:xfrm>
          <a:prstGeom prst="rect">
            <a:avLst/>
          </a:prstGeom>
          <a:noFill/>
          <a:ln>
            <a:noFill/>
          </a:ln>
        </p:spPr>
      </p:pic>
      <p:sp>
        <p:nvSpPr>
          <p:cNvPr id="167" name="Google Shape;167;p10"/>
          <p:cNvSpPr txBox="1"/>
          <p:nvPr/>
        </p:nvSpPr>
        <p:spPr>
          <a:xfrm>
            <a:off x="4566003" y="6106276"/>
            <a:ext cx="1443475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Italo Calvino</a:t>
            </a:r>
            <a:endParaRPr/>
          </a:p>
        </p:txBody>
      </p:sp>
      <p:sp>
        <p:nvSpPr>
          <p:cNvPr id="168" name="Google Shape;168;p10"/>
          <p:cNvSpPr txBox="1"/>
          <p:nvPr/>
        </p:nvSpPr>
        <p:spPr>
          <a:xfrm>
            <a:off x="8977060" y="6262100"/>
            <a:ext cx="1799797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Benedetto Croce</a:t>
            </a:r>
            <a:endParaRPr/>
          </a:p>
        </p:txBody>
      </p:sp>
      <p:sp>
        <p:nvSpPr>
          <p:cNvPr id="169" name="Google Shape;169;p10"/>
          <p:cNvSpPr txBox="1"/>
          <p:nvPr/>
        </p:nvSpPr>
        <p:spPr>
          <a:xfrm>
            <a:off x="770412" y="6101237"/>
            <a:ext cx="1799797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Luigi Pirandello</a:t>
            </a:r>
            <a:endParaRPr/>
          </a:p>
        </p:txBody>
      </p:sp>
      <p:sp>
        <p:nvSpPr>
          <p:cNvPr id="170" name="Google Shape;170;p10"/>
          <p:cNvSpPr txBox="1"/>
          <p:nvPr/>
        </p:nvSpPr>
        <p:spPr>
          <a:xfrm>
            <a:off x="1493429" y="154108"/>
            <a:ext cx="1799797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Ludovico Ariosto</a:t>
            </a:r>
            <a:endParaRPr/>
          </a:p>
        </p:txBody>
      </p:sp>
      <p:sp>
        <p:nvSpPr>
          <p:cNvPr id="171" name="Google Shape;171;p10"/>
          <p:cNvSpPr txBox="1"/>
          <p:nvPr/>
        </p:nvSpPr>
        <p:spPr>
          <a:xfrm>
            <a:off x="5964243" y="154108"/>
            <a:ext cx="1799797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Dante Alighieri</a:t>
            </a:r>
            <a:endParaRPr/>
          </a:p>
        </p:txBody>
      </p:sp>
      <p:sp>
        <p:nvSpPr>
          <p:cNvPr id="172" name="Google Shape;172;p10"/>
          <p:cNvSpPr txBox="1"/>
          <p:nvPr/>
        </p:nvSpPr>
        <p:spPr>
          <a:xfrm>
            <a:off x="9583429" y="157332"/>
            <a:ext cx="2129600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Alessandro Manzoni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Text&#10;&#10;Description automatically generated" id="177" name="Google Shape;177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17600" y="385428"/>
            <a:ext cx="4763851" cy="608714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ext&#10;&#10;Description automatically generated" id="178" name="Google Shape;178;p1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810829" y="385428"/>
            <a:ext cx="3958771" cy="60871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1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Text, calendar&#10;&#10;Description automatically generated" id="184" name="Google Shape;184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62001" y="1664733"/>
            <a:ext cx="2771774" cy="3930127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Google Shape;185;p12"/>
          <p:cNvSpPr/>
          <p:nvPr/>
        </p:nvSpPr>
        <p:spPr>
          <a:xfrm flipH="1" rot="-5400000">
            <a:off x="705643" y="2991643"/>
            <a:ext cx="6858001" cy="874716"/>
          </a:xfrm>
          <a:custGeom>
            <a:rect b="b" l="l" r="r" t="t"/>
            <a:pathLst>
              <a:path extrusionOk="0" h="874716" w="6858001">
                <a:moveTo>
                  <a:pt x="0" y="533314"/>
                </a:moveTo>
                <a:lnTo>
                  <a:pt x="0" y="69206"/>
                </a:lnTo>
                <a:lnTo>
                  <a:pt x="21486" y="71924"/>
                </a:lnTo>
                <a:cubicBezTo>
                  <a:pt x="92546" y="60493"/>
                  <a:pt x="159604" y="87354"/>
                  <a:pt x="228948" y="88116"/>
                </a:cubicBezTo>
                <a:cubicBezTo>
                  <a:pt x="260382" y="88496"/>
                  <a:pt x="291435" y="94592"/>
                  <a:pt x="313533" y="62779"/>
                </a:cubicBezTo>
                <a:cubicBezTo>
                  <a:pt x="316389" y="58587"/>
                  <a:pt x="330298" y="60873"/>
                  <a:pt x="338870" y="62207"/>
                </a:cubicBezTo>
                <a:cubicBezTo>
                  <a:pt x="357921" y="65066"/>
                  <a:pt x="376781" y="72304"/>
                  <a:pt x="395640" y="72114"/>
                </a:cubicBezTo>
                <a:cubicBezTo>
                  <a:pt x="434695" y="71924"/>
                  <a:pt x="473939" y="68876"/>
                  <a:pt x="512802" y="65446"/>
                </a:cubicBezTo>
                <a:cubicBezTo>
                  <a:pt x="527470" y="64112"/>
                  <a:pt x="541569" y="58969"/>
                  <a:pt x="556047" y="55349"/>
                </a:cubicBezTo>
                <a:cubicBezTo>
                  <a:pt x="564048" y="53253"/>
                  <a:pt x="572622" y="47729"/>
                  <a:pt x="580050" y="48871"/>
                </a:cubicBezTo>
                <a:cubicBezTo>
                  <a:pt x="623106" y="55539"/>
                  <a:pt x="662541" y="39157"/>
                  <a:pt x="703308" y="30964"/>
                </a:cubicBezTo>
                <a:cubicBezTo>
                  <a:pt x="722169" y="27154"/>
                  <a:pt x="739886" y="18010"/>
                  <a:pt x="758174" y="11724"/>
                </a:cubicBezTo>
                <a:cubicBezTo>
                  <a:pt x="762936" y="10008"/>
                  <a:pt x="768271" y="8484"/>
                  <a:pt x="773035" y="8866"/>
                </a:cubicBezTo>
                <a:cubicBezTo>
                  <a:pt x="800276" y="11152"/>
                  <a:pt x="827329" y="14390"/>
                  <a:pt x="854379" y="16866"/>
                </a:cubicBezTo>
                <a:cubicBezTo>
                  <a:pt x="878956" y="19152"/>
                  <a:pt x="903722" y="19914"/>
                  <a:pt x="915343" y="47919"/>
                </a:cubicBezTo>
                <a:cubicBezTo>
                  <a:pt x="917059" y="52301"/>
                  <a:pt x="922773" y="55539"/>
                  <a:pt x="927155" y="58397"/>
                </a:cubicBezTo>
                <a:cubicBezTo>
                  <a:pt x="994785" y="102405"/>
                  <a:pt x="1030980" y="101261"/>
                  <a:pt x="1097087" y="54777"/>
                </a:cubicBezTo>
                <a:cubicBezTo>
                  <a:pt x="1103945" y="50015"/>
                  <a:pt x="1118613" y="46585"/>
                  <a:pt x="1123185" y="50395"/>
                </a:cubicBezTo>
                <a:cubicBezTo>
                  <a:pt x="1162049" y="82020"/>
                  <a:pt x="1204532" y="78590"/>
                  <a:pt x="1249302" y="68684"/>
                </a:cubicBezTo>
                <a:cubicBezTo>
                  <a:pt x="1260922" y="66018"/>
                  <a:pt x="1277307" y="66018"/>
                  <a:pt x="1286069" y="72304"/>
                </a:cubicBezTo>
                <a:cubicBezTo>
                  <a:pt x="1327790" y="101451"/>
                  <a:pt x="1372560" y="97261"/>
                  <a:pt x="1417899" y="88688"/>
                </a:cubicBezTo>
                <a:cubicBezTo>
                  <a:pt x="1424948" y="87354"/>
                  <a:pt x="1433522" y="80114"/>
                  <a:pt x="1436568" y="73448"/>
                </a:cubicBezTo>
                <a:cubicBezTo>
                  <a:pt x="1447428" y="49825"/>
                  <a:pt x="1467813" y="41823"/>
                  <a:pt x="1490292" y="35154"/>
                </a:cubicBezTo>
                <a:cubicBezTo>
                  <a:pt x="1525727" y="24296"/>
                  <a:pt x="1560588" y="11532"/>
                  <a:pt x="1596213" y="1245"/>
                </a:cubicBezTo>
                <a:cubicBezTo>
                  <a:pt x="1604978" y="-1231"/>
                  <a:pt x="1615836" y="293"/>
                  <a:pt x="1624980" y="3150"/>
                </a:cubicBezTo>
                <a:cubicBezTo>
                  <a:pt x="1656223" y="12866"/>
                  <a:pt x="1676036" y="37251"/>
                  <a:pt x="1697753" y="59731"/>
                </a:cubicBezTo>
                <a:cubicBezTo>
                  <a:pt x="1707279" y="69638"/>
                  <a:pt x="1720423" y="76686"/>
                  <a:pt x="1733188" y="82400"/>
                </a:cubicBezTo>
                <a:cubicBezTo>
                  <a:pt x="1766335" y="97071"/>
                  <a:pt x="1800246" y="110215"/>
                  <a:pt x="1833775" y="124121"/>
                </a:cubicBezTo>
                <a:cubicBezTo>
                  <a:pt x="1837013" y="125455"/>
                  <a:pt x="1839679" y="128884"/>
                  <a:pt x="1842158" y="131742"/>
                </a:cubicBezTo>
                <a:cubicBezTo>
                  <a:pt x="1866922" y="161843"/>
                  <a:pt x="1891497" y="192132"/>
                  <a:pt x="1916454" y="222233"/>
                </a:cubicBezTo>
                <a:cubicBezTo>
                  <a:pt x="1921216" y="227947"/>
                  <a:pt x="1928076" y="232139"/>
                  <a:pt x="1933219" y="237663"/>
                </a:cubicBezTo>
                <a:cubicBezTo>
                  <a:pt x="1940459" y="245283"/>
                  <a:pt x="1949603" y="252524"/>
                  <a:pt x="1953413" y="261668"/>
                </a:cubicBezTo>
                <a:cubicBezTo>
                  <a:pt x="1965224" y="290433"/>
                  <a:pt x="1987894" y="302817"/>
                  <a:pt x="2016469" y="308151"/>
                </a:cubicBezTo>
                <a:cubicBezTo>
                  <a:pt x="2042570" y="313104"/>
                  <a:pt x="2068669" y="317296"/>
                  <a:pt x="2094578" y="323010"/>
                </a:cubicBezTo>
                <a:cubicBezTo>
                  <a:pt x="2126201" y="329868"/>
                  <a:pt x="2157636" y="337298"/>
                  <a:pt x="2188879" y="345681"/>
                </a:cubicBezTo>
                <a:cubicBezTo>
                  <a:pt x="2202404" y="349301"/>
                  <a:pt x="2216692" y="353491"/>
                  <a:pt x="2228314" y="360921"/>
                </a:cubicBezTo>
                <a:cubicBezTo>
                  <a:pt x="2260890" y="381496"/>
                  <a:pt x="2295753" y="395402"/>
                  <a:pt x="2334044" y="389878"/>
                </a:cubicBezTo>
                <a:cubicBezTo>
                  <a:pt x="2364715" y="385496"/>
                  <a:pt x="2390434" y="396736"/>
                  <a:pt x="2409485" y="414263"/>
                </a:cubicBezTo>
                <a:cubicBezTo>
                  <a:pt x="2444158" y="446078"/>
                  <a:pt x="2481305" y="438838"/>
                  <a:pt x="2518264" y="428552"/>
                </a:cubicBezTo>
                <a:cubicBezTo>
                  <a:pt x="2537315" y="423217"/>
                  <a:pt x="2552935" y="423979"/>
                  <a:pt x="2571034" y="429122"/>
                </a:cubicBezTo>
                <a:cubicBezTo>
                  <a:pt x="2612945" y="441124"/>
                  <a:pt x="2640950" y="473701"/>
                  <a:pt x="2668001" y="502276"/>
                </a:cubicBezTo>
                <a:cubicBezTo>
                  <a:pt x="2691054" y="526661"/>
                  <a:pt x="2716963" y="540377"/>
                  <a:pt x="2745348" y="550666"/>
                </a:cubicBezTo>
                <a:cubicBezTo>
                  <a:pt x="2781163" y="563810"/>
                  <a:pt x="2809548" y="558858"/>
                  <a:pt x="2826694" y="527233"/>
                </a:cubicBezTo>
                <a:cubicBezTo>
                  <a:pt x="2831457" y="518278"/>
                  <a:pt x="2839839" y="507800"/>
                  <a:pt x="2848793" y="505134"/>
                </a:cubicBezTo>
                <a:cubicBezTo>
                  <a:pt x="2892037" y="491800"/>
                  <a:pt x="2935854" y="472367"/>
                  <a:pt x="2982148" y="484179"/>
                </a:cubicBezTo>
                <a:cubicBezTo>
                  <a:pt x="3046158" y="500372"/>
                  <a:pt x="3108644" y="499420"/>
                  <a:pt x="3172654" y="483417"/>
                </a:cubicBezTo>
                <a:cubicBezTo>
                  <a:pt x="3276480" y="457508"/>
                  <a:pt x="3380305" y="430076"/>
                  <a:pt x="3489467" y="435790"/>
                </a:cubicBezTo>
                <a:cubicBezTo>
                  <a:pt x="3507563" y="436742"/>
                  <a:pt x="3529090" y="425121"/>
                  <a:pt x="3544713" y="413691"/>
                </a:cubicBezTo>
                <a:cubicBezTo>
                  <a:pt x="3574622" y="391974"/>
                  <a:pt x="3573288" y="390258"/>
                  <a:pt x="3606817" y="408167"/>
                </a:cubicBezTo>
                <a:cubicBezTo>
                  <a:pt x="3614819" y="412549"/>
                  <a:pt x="3624725" y="415215"/>
                  <a:pt x="3630632" y="421693"/>
                </a:cubicBezTo>
                <a:cubicBezTo>
                  <a:pt x="3660731" y="454650"/>
                  <a:pt x="3697880" y="446648"/>
                  <a:pt x="3734837" y="441886"/>
                </a:cubicBezTo>
                <a:cubicBezTo>
                  <a:pt x="3741315" y="440934"/>
                  <a:pt x="3749125" y="439600"/>
                  <a:pt x="3754652" y="442268"/>
                </a:cubicBezTo>
                <a:cubicBezTo>
                  <a:pt x="3779607" y="454268"/>
                  <a:pt x="3800753" y="450078"/>
                  <a:pt x="3822472" y="433694"/>
                </a:cubicBezTo>
                <a:cubicBezTo>
                  <a:pt x="3841331" y="419597"/>
                  <a:pt x="3863049" y="411215"/>
                  <a:pt x="3885338" y="428742"/>
                </a:cubicBezTo>
                <a:cubicBezTo>
                  <a:pt x="3934870" y="467605"/>
                  <a:pt x="3987829" y="469509"/>
                  <a:pt x="4043839" y="444934"/>
                </a:cubicBezTo>
                <a:cubicBezTo>
                  <a:pt x="4083845" y="427407"/>
                  <a:pt x="4123280" y="423407"/>
                  <a:pt x="4165383" y="441124"/>
                </a:cubicBezTo>
                <a:cubicBezTo>
                  <a:pt x="4181576" y="447982"/>
                  <a:pt x="4202531" y="443410"/>
                  <a:pt x="4221391" y="444934"/>
                </a:cubicBezTo>
                <a:cubicBezTo>
                  <a:pt x="4232060" y="445696"/>
                  <a:pt x="4243872" y="445886"/>
                  <a:pt x="4253014" y="450650"/>
                </a:cubicBezTo>
                <a:cubicBezTo>
                  <a:pt x="4277401" y="462843"/>
                  <a:pt x="4300070" y="478463"/>
                  <a:pt x="4324645" y="490466"/>
                </a:cubicBezTo>
                <a:cubicBezTo>
                  <a:pt x="4336457" y="496180"/>
                  <a:pt x="4350554" y="499228"/>
                  <a:pt x="4363890" y="499420"/>
                </a:cubicBezTo>
                <a:cubicBezTo>
                  <a:pt x="4403325" y="500372"/>
                  <a:pt x="4442761" y="500372"/>
                  <a:pt x="4482004" y="498658"/>
                </a:cubicBezTo>
                <a:cubicBezTo>
                  <a:pt x="4546776" y="495990"/>
                  <a:pt x="4612500" y="495418"/>
                  <a:pt x="4659174" y="438648"/>
                </a:cubicBezTo>
                <a:cubicBezTo>
                  <a:pt x="4662986" y="434076"/>
                  <a:pt x="4671176" y="431408"/>
                  <a:pt x="4677655" y="430646"/>
                </a:cubicBezTo>
                <a:cubicBezTo>
                  <a:pt x="4707564" y="427027"/>
                  <a:pt x="4738235" y="426645"/>
                  <a:pt x="4767764" y="420739"/>
                </a:cubicBezTo>
                <a:cubicBezTo>
                  <a:pt x="4791386" y="415977"/>
                  <a:pt x="4811009" y="417501"/>
                  <a:pt x="4828916" y="434266"/>
                </a:cubicBezTo>
                <a:cubicBezTo>
                  <a:pt x="4852348" y="456364"/>
                  <a:pt x="4880925" y="469319"/>
                  <a:pt x="4912168" y="462271"/>
                </a:cubicBezTo>
                <a:cubicBezTo>
                  <a:pt x="4943409" y="455412"/>
                  <a:pt x="4963984" y="470271"/>
                  <a:pt x="4987037" y="485703"/>
                </a:cubicBezTo>
                <a:cubicBezTo>
                  <a:pt x="5003801" y="496942"/>
                  <a:pt x="5022852" y="511040"/>
                  <a:pt x="5041521" y="512182"/>
                </a:cubicBezTo>
                <a:cubicBezTo>
                  <a:pt x="5083814" y="514658"/>
                  <a:pt x="5120201" y="553904"/>
                  <a:pt x="5166113" y="531615"/>
                </a:cubicBezTo>
                <a:cubicBezTo>
                  <a:pt x="5169161" y="530091"/>
                  <a:pt x="5174685" y="533901"/>
                  <a:pt x="5179067" y="534853"/>
                </a:cubicBezTo>
                <a:cubicBezTo>
                  <a:pt x="5214121" y="542093"/>
                  <a:pt x="5247078" y="535043"/>
                  <a:pt x="5272796" y="511230"/>
                </a:cubicBezTo>
                <a:cubicBezTo>
                  <a:pt x="5306516" y="480177"/>
                  <a:pt x="5343855" y="477129"/>
                  <a:pt x="5385384" y="487227"/>
                </a:cubicBezTo>
                <a:cubicBezTo>
                  <a:pt x="5398721" y="490466"/>
                  <a:pt x="5412057" y="492752"/>
                  <a:pt x="5425582" y="495418"/>
                </a:cubicBezTo>
                <a:cubicBezTo>
                  <a:pt x="5443870" y="499228"/>
                  <a:pt x="5462351" y="503230"/>
                  <a:pt x="5480637" y="507040"/>
                </a:cubicBezTo>
                <a:cubicBezTo>
                  <a:pt x="5498356" y="510850"/>
                  <a:pt x="5517979" y="517326"/>
                  <a:pt x="5531693" y="500944"/>
                </a:cubicBezTo>
                <a:cubicBezTo>
                  <a:pt x="5543506" y="486845"/>
                  <a:pt x="5551888" y="488179"/>
                  <a:pt x="5562746" y="500372"/>
                </a:cubicBezTo>
                <a:cubicBezTo>
                  <a:pt x="5600467" y="543045"/>
                  <a:pt x="5646189" y="569716"/>
                  <a:pt x="5704483" y="571620"/>
                </a:cubicBezTo>
                <a:cubicBezTo>
                  <a:pt x="5716485" y="572002"/>
                  <a:pt x="5728678" y="574668"/>
                  <a:pt x="5740488" y="577526"/>
                </a:cubicBezTo>
                <a:cubicBezTo>
                  <a:pt x="5747728" y="579241"/>
                  <a:pt x="5756493" y="581147"/>
                  <a:pt x="5760873" y="586291"/>
                </a:cubicBezTo>
                <a:cubicBezTo>
                  <a:pt x="5794974" y="625534"/>
                  <a:pt x="5837457" y="652777"/>
                  <a:pt x="5883751" y="674686"/>
                </a:cubicBezTo>
                <a:cubicBezTo>
                  <a:pt x="5900323" y="682496"/>
                  <a:pt x="5918042" y="690306"/>
                  <a:pt x="5935949" y="692592"/>
                </a:cubicBezTo>
                <a:cubicBezTo>
                  <a:pt x="5954617" y="694878"/>
                  <a:pt x="5974240" y="691068"/>
                  <a:pt x="5993291" y="688972"/>
                </a:cubicBezTo>
                <a:cubicBezTo>
                  <a:pt x="6004531" y="687830"/>
                  <a:pt x="6017485" y="688020"/>
                  <a:pt x="6026440" y="682496"/>
                </a:cubicBezTo>
                <a:cubicBezTo>
                  <a:pt x="6054825" y="665159"/>
                  <a:pt x="6082258" y="646491"/>
                  <a:pt x="6108738" y="626296"/>
                </a:cubicBezTo>
                <a:cubicBezTo>
                  <a:pt x="6131409" y="608960"/>
                  <a:pt x="6135981" y="606483"/>
                  <a:pt x="6155602" y="628202"/>
                </a:cubicBezTo>
                <a:cubicBezTo>
                  <a:pt x="6175797" y="650491"/>
                  <a:pt x="6200944" y="662111"/>
                  <a:pt x="6228756" y="666873"/>
                </a:cubicBezTo>
                <a:cubicBezTo>
                  <a:pt x="6272764" y="674304"/>
                  <a:pt x="6317151" y="680590"/>
                  <a:pt x="6361539" y="684210"/>
                </a:cubicBezTo>
                <a:cubicBezTo>
                  <a:pt x="6401736" y="687448"/>
                  <a:pt x="6420977" y="669922"/>
                  <a:pt x="6428979" y="630106"/>
                </a:cubicBezTo>
                <a:cubicBezTo>
                  <a:pt x="6433551" y="608007"/>
                  <a:pt x="6439458" y="584003"/>
                  <a:pt x="6463840" y="578098"/>
                </a:cubicBezTo>
                <a:cubicBezTo>
                  <a:pt x="6503658" y="568572"/>
                  <a:pt x="6544997" y="564382"/>
                  <a:pt x="6564620" y="517708"/>
                </a:cubicBezTo>
                <a:cubicBezTo>
                  <a:pt x="6575478" y="527995"/>
                  <a:pt x="6582146" y="534091"/>
                  <a:pt x="6588625" y="540187"/>
                </a:cubicBezTo>
                <a:cubicBezTo>
                  <a:pt x="6606531" y="557142"/>
                  <a:pt x="6643678" y="564382"/>
                  <a:pt x="6662541" y="549714"/>
                </a:cubicBezTo>
                <a:cubicBezTo>
                  <a:pt x="6690354" y="528377"/>
                  <a:pt x="6715883" y="532377"/>
                  <a:pt x="6742552" y="548952"/>
                </a:cubicBezTo>
                <a:cubicBezTo>
                  <a:pt x="6764841" y="562668"/>
                  <a:pt x="6788417" y="567954"/>
                  <a:pt x="6812063" y="568430"/>
                </a:cubicBezTo>
                <a:lnTo>
                  <a:pt x="6858001" y="562267"/>
                </a:lnTo>
                <a:lnTo>
                  <a:pt x="6858001" y="734520"/>
                </a:lnTo>
                <a:lnTo>
                  <a:pt x="6815516" y="744220"/>
                </a:lnTo>
                <a:cubicBezTo>
                  <a:pt x="6793035" y="749744"/>
                  <a:pt x="6771319" y="759651"/>
                  <a:pt x="6748458" y="763271"/>
                </a:cubicBezTo>
                <a:cubicBezTo>
                  <a:pt x="6694164" y="771843"/>
                  <a:pt x="6639488" y="777939"/>
                  <a:pt x="6584812" y="784797"/>
                </a:cubicBezTo>
                <a:cubicBezTo>
                  <a:pt x="6528424" y="791846"/>
                  <a:pt x="6472225" y="799276"/>
                  <a:pt x="6415833" y="805562"/>
                </a:cubicBezTo>
                <a:cubicBezTo>
                  <a:pt x="6384972" y="808802"/>
                  <a:pt x="6353919" y="809372"/>
                  <a:pt x="6323058" y="812420"/>
                </a:cubicBezTo>
                <a:cubicBezTo>
                  <a:pt x="6296005" y="815088"/>
                  <a:pt x="6269144" y="820041"/>
                  <a:pt x="6242093" y="823281"/>
                </a:cubicBezTo>
                <a:cubicBezTo>
                  <a:pt x="6218660" y="825947"/>
                  <a:pt x="6195037" y="827471"/>
                  <a:pt x="6171605" y="830139"/>
                </a:cubicBezTo>
                <a:cubicBezTo>
                  <a:pt x="6134075" y="834519"/>
                  <a:pt x="6096736" y="839473"/>
                  <a:pt x="6059397" y="844045"/>
                </a:cubicBezTo>
                <a:cubicBezTo>
                  <a:pt x="6043776" y="845759"/>
                  <a:pt x="6027392" y="850522"/>
                  <a:pt x="6012723" y="847665"/>
                </a:cubicBezTo>
                <a:cubicBezTo>
                  <a:pt x="5975764" y="840425"/>
                  <a:pt x="5939377" y="842521"/>
                  <a:pt x="5902610" y="847473"/>
                </a:cubicBezTo>
                <a:cubicBezTo>
                  <a:pt x="5890037" y="849190"/>
                  <a:pt x="5876511" y="848808"/>
                  <a:pt x="5864318" y="845569"/>
                </a:cubicBezTo>
                <a:cubicBezTo>
                  <a:pt x="5839361" y="839091"/>
                  <a:pt x="5815169" y="829947"/>
                  <a:pt x="5790592" y="821947"/>
                </a:cubicBezTo>
                <a:cubicBezTo>
                  <a:pt x="5787924" y="820995"/>
                  <a:pt x="5784686" y="820803"/>
                  <a:pt x="5781830" y="820233"/>
                </a:cubicBezTo>
                <a:cubicBezTo>
                  <a:pt x="5765635" y="816992"/>
                  <a:pt x="5749634" y="813754"/>
                  <a:pt x="5733440" y="810896"/>
                </a:cubicBezTo>
                <a:cubicBezTo>
                  <a:pt x="5724678" y="809372"/>
                  <a:pt x="5715723" y="809182"/>
                  <a:pt x="5706959" y="807848"/>
                </a:cubicBezTo>
                <a:cubicBezTo>
                  <a:pt x="5673050" y="802514"/>
                  <a:pt x="5635711" y="811468"/>
                  <a:pt x="5606372" y="788417"/>
                </a:cubicBezTo>
                <a:cubicBezTo>
                  <a:pt x="5587321" y="773557"/>
                  <a:pt x="5568842" y="776987"/>
                  <a:pt x="5548460" y="779273"/>
                </a:cubicBezTo>
                <a:cubicBezTo>
                  <a:pt x="5533027" y="780987"/>
                  <a:pt x="5517215" y="780415"/>
                  <a:pt x="5501594" y="780607"/>
                </a:cubicBezTo>
                <a:cubicBezTo>
                  <a:pt x="5474161" y="781177"/>
                  <a:pt x="5446728" y="781369"/>
                  <a:pt x="5419295" y="782321"/>
                </a:cubicBezTo>
                <a:cubicBezTo>
                  <a:pt x="5410531" y="782701"/>
                  <a:pt x="5401579" y="787465"/>
                  <a:pt x="5393005" y="786703"/>
                </a:cubicBezTo>
                <a:cubicBezTo>
                  <a:pt x="5353379" y="783083"/>
                  <a:pt x="5313754" y="777367"/>
                  <a:pt x="5274129" y="774129"/>
                </a:cubicBezTo>
                <a:cubicBezTo>
                  <a:pt x="5251650" y="772225"/>
                  <a:pt x="5228597" y="775843"/>
                  <a:pt x="5206308" y="773177"/>
                </a:cubicBezTo>
                <a:cubicBezTo>
                  <a:pt x="5180591" y="770129"/>
                  <a:pt x="5155445" y="762319"/>
                  <a:pt x="5129916" y="757554"/>
                </a:cubicBezTo>
                <a:cubicBezTo>
                  <a:pt x="5122867" y="756222"/>
                  <a:pt x="5115057" y="757936"/>
                  <a:pt x="5107627" y="758316"/>
                </a:cubicBezTo>
                <a:cubicBezTo>
                  <a:pt x="5099245" y="758699"/>
                  <a:pt x="5091052" y="759461"/>
                  <a:pt x="5082670" y="759651"/>
                </a:cubicBezTo>
                <a:cubicBezTo>
                  <a:pt x="5057141" y="760033"/>
                  <a:pt x="5031614" y="759461"/>
                  <a:pt x="5006086" y="760795"/>
                </a:cubicBezTo>
                <a:cubicBezTo>
                  <a:pt x="4990465" y="761557"/>
                  <a:pt x="4974082" y="769367"/>
                  <a:pt x="4959602" y="766509"/>
                </a:cubicBezTo>
                <a:cubicBezTo>
                  <a:pt x="4930075" y="760985"/>
                  <a:pt x="4900546" y="773367"/>
                  <a:pt x="4871019" y="763081"/>
                </a:cubicBezTo>
                <a:cubicBezTo>
                  <a:pt x="4861873" y="760033"/>
                  <a:pt x="4849300" y="767653"/>
                  <a:pt x="4838250" y="768033"/>
                </a:cubicBezTo>
                <a:cubicBezTo>
                  <a:pt x="4810627" y="768985"/>
                  <a:pt x="4783004" y="768795"/>
                  <a:pt x="4755381" y="768605"/>
                </a:cubicBezTo>
                <a:cubicBezTo>
                  <a:pt x="4730614" y="768415"/>
                  <a:pt x="4704895" y="771081"/>
                  <a:pt x="4681083" y="765747"/>
                </a:cubicBezTo>
                <a:cubicBezTo>
                  <a:pt x="4656126" y="760033"/>
                  <a:pt x="4633647" y="760795"/>
                  <a:pt x="4609452" y="767271"/>
                </a:cubicBezTo>
                <a:cubicBezTo>
                  <a:pt x="4592878" y="771653"/>
                  <a:pt x="4575351" y="772225"/>
                  <a:pt x="4558207" y="773557"/>
                </a:cubicBezTo>
                <a:cubicBezTo>
                  <a:pt x="4539728" y="775081"/>
                  <a:pt x="4519343" y="771081"/>
                  <a:pt x="4502579" y="777367"/>
                </a:cubicBezTo>
                <a:cubicBezTo>
                  <a:pt x="4452665" y="796038"/>
                  <a:pt x="4401419" y="800038"/>
                  <a:pt x="4349222" y="800038"/>
                </a:cubicBezTo>
                <a:cubicBezTo>
                  <a:pt x="4339695" y="800038"/>
                  <a:pt x="4329979" y="797372"/>
                  <a:pt x="4320837" y="794514"/>
                </a:cubicBezTo>
                <a:cubicBezTo>
                  <a:pt x="4267493" y="777367"/>
                  <a:pt x="4213961" y="778891"/>
                  <a:pt x="4159667" y="789370"/>
                </a:cubicBezTo>
                <a:cubicBezTo>
                  <a:pt x="4148427" y="791656"/>
                  <a:pt x="4135854" y="792038"/>
                  <a:pt x="4124614" y="789752"/>
                </a:cubicBezTo>
                <a:cubicBezTo>
                  <a:pt x="4092989" y="783083"/>
                  <a:pt x="4062318" y="772033"/>
                  <a:pt x="4030503" y="767271"/>
                </a:cubicBezTo>
                <a:cubicBezTo>
                  <a:pt x="3977925" y="759461"/>
                  <a:pt x="3932394" y="785749"/>
                  <a:pt x="3885338" y="802896"/>
                </a:cubicBezTo>
                <a:cubicBezTo>
                  <a:pt x="3840569" y="819089"/>
                  <a:pt x="3802467" y="855666"/>
                  <a:pt x="3749506" y="847473"/>
                </a:cubicBezTo>
                <a:cubicBezTo>
                  <a:pt x="3744173" y="846711"/>
                  <a:pt x="3738267" y="851856"/>
                  <a:pt x="3732361" y="853190"/>
                </a:cubicBezTo>
                <a:cubicBezTo>
                  <a:pt x="3716168" y="856810"/>
                  <a:pt x="3699976" y="861190"/>
                  <a:pt x="3683591" y="862906"/>
                </a:cubicBezTo>
                <a:cubicBezTo>
                  <a:pt x="3663589" y="865192"/>
                  <a:pt x="3643204" y="864430"/>
                  <a:pt x="3623201" y="866334"/>
                </a:cubicBezTo>
                <a:cubicBezTo>
                  <a:pt x="3597482" y="868620"/>
                  <a:pt x="3572146" y="874716"/>
                  <a:pt x="3546617" y="874716"/>
                </a:cubicBezTo>
                <a:cubicBezTo>
                  <a:pt x="3526042" y="874716"/>
                  <a:pt x="3505657" y="867668"/>
                  <a:pt x="3485275" y="864238"/>
                </a:cubicBezTo>
                <a:cubicBezTo>
                  <a:pt x="3456508" y="859476"/>
                  <a:pt x="3424883" y="860810"/>
                  <a:pt x="3399546" y="848618"/>
                </a:cubicBezTo>
                <a:cubicBezTo>
                  <a:pt x="3372495" y="835663"/>
                  <a:pt x="3346776" y="829757"/>
                  <a:pt x="3318771" y="833757"/>
                </a:cubicBezTo>
                <a:cubicBezTo>
                  <a:pt x="3309437" y="835091"/>
                  <a:pt x="3297434" y="843093"/>
                  <a:pt x="3293244" y="851284"/>
                </a:cubicBezTo>
                <a:cubicBezTo>
                  <a:pt x="3283908" y="869572"/>
                  <a:pt x="3271145" y="872812"/>
                  <a:pt x="3253809" y="866524"/>
                </a:cubicBezTo>
                <a:cubicBezTo>
                  <a:pt x="3238758" y="861190"/>
                  <a:pt x="3220280" y="858524"/>
                  <a:pt x="3209993" y="848235"/>
                </a:cubicBezTo>
                <a:cubicBezTo>
                  <a:pt x="3180844" y="819089"/>
                  <a:pt x="3143695" y="818136"/>
                  <a:pt x="3107500" y="810326"/>
                </a:cubicBezTo>
                <a:cubicBezTo>
                  <a:pt x="3085403" y="805562"/>
                  <a:pt x="3064827" y="805372"/>
                  <a:pt x="3042728" y="808610"/>
                </a:cubicBezTo>
                <a:cubicBezTo>
                  <a:pt x="2994722" y="815850"/>
                  <a:pt x="2948047" y="805562"/>
                  <a:pt x="2901943" y="792418"/>
                </a:cubicBezTo>
                <a:cubicBezTo>
                  <a:pt x="2871462" y="783655"/>
                  <a:pt x="2840219" y="778321"/>
                  <a:pt x="2809930" y="769367"/>
                </a:cubicBezTo>
                <a:cubicBezTo>
                  <a:pt x="2787259" y="762509"/>
                  <a:pt x="2764590" y="754316"/>
                  <a:pt x="2743826" y="743268"/>
                </a:cubicBezTo>
                <a:cubicBezTo>
                  <a:pt x="2713723" y="727073"/>
                  <a:pt x="2687436" y="702689"/>
                  <a:pt x="2649143" y="709167"/>
                </a:cubicBezTo>
                <a:cubicBezTo>
                  <a:pt x="2615421" y="714881"/>
                  <a:pt x="2584942" y="702881"/>
                  <a:pt x="2554079" y="691450"/>
                </a:cubicBezTo>
                <a:cubicBezTo>
                  <a:pt x="2531409" y="683068"/>
                  <a:pt x="2508742" y="674494"/>
                  <a:pt x="2485307" y="669160"/>
                </a:cubicBezTo>
                <a:cubicBezTo>
                  <a:pt x="2457492" y="662873"/>
                  <a:pt x="2426059" y="665541"/>
                  <a:pt x="2401292" y="653919"/>
                </a:cubicBezTo>
                <a:cubicBezTo>
                  <a:pt x="2375383" y="641727"/>
                  <a:pt x="2353859" y="649919"/>
                  <a:pt x="2330806" y="653349"/>
                </a:cubicBezTo>
                <a:cubicBezTo>
                  <a:pt x="2294039" y="658683"/>
                  <a:pt x="2257459" y="668590"/>
                  <a:pt x="2220312" y="656015"/>
                </a:cubicBezTo>
                <a:cubicBezTo>
                  <a:pt x="2175163" y="640775"/>
                  <a:pt x="2130393" y="624392"/>
                  <a:pt x="2085054" y="609914"/>
                </a:cubicBezTo>
                <a:cubicBezTo>
                  <a:pt x="2067525" y="604387"/>
                  <a:pt x="2048668" y="602101"/>
                  <a:pt x="2030378" y="599625"/>
                </a:cubicBezTo>
                <a:cubicBezTo>
                  <a:pt x="2013043" y="597529"/>
                  <a:pt x="1992279" y="602863"/>
                  <a:pt x="1978940" y="594863"/>
                </a:cubicBezTo>
                <a:cubicBezTo>
                  <a:pt x="1944649" y="574288"/>
                  <a:pt x="1909408" y="564192"/>
                  <a:pt x="1869780" y="564192"/>
                </a:cubicBezTo>
                <a:cubicBezTo>
                  <a:pt x="1854920" y="564192"/>
                  <a:pt x="1840441" y="555618"/>
                  <a:pt x="1825393" y="554094"/>
                </a:cubicBezTo>
                <a:cubicBezTo>
                  <a:pt x="1804816" y="552190"/>
                  <a:pt x="1781194" y="547045"/>
                  <a:pt x="1763287" y="554286"/>
                </a:cubicBezTo>
                <a:cubicBezTo>
                  <a:pt x="1721185" y="571430"/>
                  <a:pt x="1687086" y="557142"/>
                  <a:pt x="1650317" y="540187"/>
                </a:cubicBezTo>
                <a:cubicBezTo>
                  <a:pt x="1614120" y="523423"/>
                  <a:pt x="1576019" y="510088"/>
                  <a:pt x="1537537" y="499038"/>
                </a:cubicBezTo>
                <a:cubicBezTo>
                  <a:pt x="1523059" y="495038"/>
                  <a:pt x="1505724" y="501706"/>
                  <a:pt x="1489720" y="503038"/>
                </a:cubicBezTo>
                <a:cubicBezTo>
                  <a:pt x="1484004" y="503420"/>
                  <a:pt x="1477717" y="503992"/>
                  <a:pt x="1472575" y="502086"/>
                </a:cubicBezTo>
                <a:cubicBezTo>
                  <a:pt x="1422854" y="483797"/>
                  <a:pt x="1372368" y="469891"/>
                  <a:pt x="1318456" y="479415"/>
                </a:cubicBezTo>
                <a:cubicBezTo>
                  <a:pt x="1313504" y="480369"/>
                  <a:pt x="1307978" y="478273"/>
                  <a:pt x="1303024" y="476939"/>
                </a:cubicBezTo>
                <a:cubicBezTo>
                  <a:pt x="1278829" y="470081"/>
                  <a:pt x="1255206" y="459223"/>
                  <a:pt x="1230633" y="456746"/>
                </a:cubicBezTo>
                <a:cubicBezTo>
                  <a:pt x="1170051" y="450650"/>
                  <a:pt x="1109091" y="448172"/>
                  <a:pt x="1048125" y="444172"/>
                </a:cubicBezTo>
                <a:cubicBezTo>
                  <a:pt x="1044315" y="443982"/>
                  <a:pt x="1040315" y="443982"/>
                  <a:pt x="1036887" y="442648"/>
                </a:cubicBezTo>
                <a:cubicBezTo>
                  <a:pt x="1014406" y="434456"/>
                  <a:pt x="994785" y="437124"/>
                  <a:pt x="975733" y="452744"/>
                </a:cubicBezTo>
                <a:cubicBezTo>
                  <a:pt x="967350" y="459603"/>
                  <a:pt x="955920" y="463223"/>
                  <a:pt x="945444" y="467033"/>
                </a:cubicBezTo>
                <a:cubicBezTo>
                  <a:pt x="930011" y="472749"/>
                  <a:pt x="914200" y="478273"/>
                  <a:pt x="898198" y="481893"/>
                </a:cubicBezTo>
                <a:cubicBezTo>
                  <a:pt x="882384" y="485321"/>
                  <a:pt x="865430" y="490084"/>
                  <a:pt x="850189" y="487417"/>
                </a:cubicBezTo>
                <a:cubicBezTo>
                  <a:pt x="822756" y="482655"/>
                  <a:pt x="796655" y="471987"/>
                  <a:pt x="769605" y="464937"/>
                </a:cubicBezTo>
                <a:cubicBezTo>
                  <a:pt x="760270" y="462461"/>
                  <a:pt x="749982" y="462843"/>
                  <a:pt x="740268" y="462651"/>
                </a:cubicBezTo>
                <a:cubicBezTo>
                  <a:pt x="717977" y="462081"/>
                  <a:pt x="695116" y="467605"/>
                  <a:pt x="674923" y="451792"/>
                </a:cubicBezTo>
                <a:cubicBezTo>
                  <a:pt x="656255" y="436934"/>
                  <a:pt x="637392" y="441314"/>
                  <a:pt x="617772" y="452554"/>
                </a:cubicBezTo>
                <a:cubicBezTo>
                  <a:pt x="603673" y="460557"/>
                  <a:pt x="587672" y="466843"/>
                  <a:pt x="571860" y="469891"/>
                </a:cubicBezTo>
                <a:cubicBezTo>
                  <a:pt x="550141" y="474081"/>
                  <a:pt x="528615" y="475797"/>
                  <a:pt x="505182" y="473319"/>
                </a:cubicBezTo>
                <a:cubicBezTo>
                  <a:pt x="488607" y="471605"/>
                  <a:pt x="475081" y="470843"/>
                  <a:pt x="462126" y="460747"/>
                </a:cubicBezTo>
                <a:cubicBezTo>
                  <a:pt x="460032" y="459223"/>
                  <a:pt x="456222" y="458841"/>
                  <a:pt x="453364" y="459033"/>
                </a:cubicBezTo>
                <a:cubicBezTo>
                  <a:pt x="415835" y="462271"/>
                  <a:pt x="378686" y="460557"/>
                  <a:pt x="340774" y="458268"/>
                </a:cubicBezTo>
                <a:cubicBezTo>
                  <a:pt x="292579" y="455222"/>
                  <a:pt x="241901" y="464175"/>
                  <a:pt x="200182" y="496180"/>
                </a:cubicBezTo>
                <a:cubicBezTo>
                  <a:pt x="194085" y="500944"/>
                  <a:pt x="184941" y="503038"/>
                  <a:pt x="176939" y="504182"/>
                </a:cubicBezTo>
                <a:cubicBezTo>
                  <a:pt x="139219" y="509134"/>
                  <a:pt x="101308" y="512564"/>
                  <a:pt x="63587" y="518088"/>
                </a:cubicBezTo>
                <a:cubicBezTo>
                  <a:pt x="43012" y="521137"/>
                  <a:pt x="21486" y="523805"/>
                  <a:pt x="2817" y="532187"/>
                </a:cubicBezTo>
                <a:lnTo>
                  <a:pt x="0" y="5333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6" name="Google Shape;186;p12"/>
          <p:cNvSpPr/>
          <p:nvPr/>
        </p:nvSpPr>
        <p:spPr>
          <a:xfrm flipH="1" rot="-5400000">
            <a:off x="705643" y="2991644"/>
            <a:ext cx="6858001" cy="874716"/>
          </a:xfrm>
          <a:custGeom>
            <a:rect b="b" l="l" r="r" t="t"/>
            <a:pathLst>
              <a:path extrusionOk="0" h="874716" w="6858001">
                <a:moveTo>
                  <a:pt x="0" y="533314"/>
                </a:moveTo>
                <a:lnTo>
                  <a:pt x="0" y="69206"/>
                </a:lnTo>
                <a:lnTo>
                  <a:pt x="21486" y="71924"/>
                </a:lnTo>
                <a:cubicBezTo>
                  <a:pt x="92546" y="60493"/>
                  <a:pt x="159604" y="87354"/>
                  <a:pt x="228948" y="88116"/>
                </a:cubicBezTo>
                <a:cubicBezTo>
                  <a:pt x="260382" y="88496"/>
                  <a:pt x="291435" y="94592"/>
                  <a:pt x="313533" y="62779"/>
                </a:cubicBezTo>
                <a:cubicBezTo>
                  <a:pt x="316389" y="58587"/>
                  <a:pt x="330298" y="60873"/>
                  <a:pt x="338870" y="62207"/>
                </a:cubicBezTo>
                <a:cubicBezTo>
                  <a:pt x="357921" y="65066"/>
                  <a:pt x="376781" y="72304"/>
                  <a:pt x="395640" y="72114"/>
                </a:cubicBezTo>
                <a:cubicBezTo>
                  <a:pt x="434695" y="71924"/>
                  <a:pt x="473939" y="68876"/>
                  <a:pt x="512802" y="65446"/>
                </a:cubicBezTo>
                <a:cubicBezTo>
                  <a:pt x="527470" y="64112"/>
                  <a:pt x="541569" y="58969"/>
                  <a:pt x="556047" y="55349"/>
                </a:cubicBezTo>
                <a:cubicBezTo>
                  <a:pt x="564048" y="53253"/>
                  <a:pt x="572622" y="47729"/>
                  <a:pt x="580050" y="48871"/>
                </a:cubicBezTo>
                <a:cubicBezTo>
                  <a:pt x="623106" y="55539"/>
                  <a:pt x="662541" y="39157"/>
                  <a:pt x="703308" y="30964"/>
                </a:cubicBezTo>
                <a:cubicBezTo>
                  <a:pt x="722169" y="27154"/>
                  <a:pt x="739886" y="18010"/>
                  <a:pt x="758174" y="11724"/>
                </a:cubicBezTo>
                <a:cubicBezTo>
                  <a:pt x="762936" y="10008"/>
                  <a:pt x="768271" y="8484"/>
                  <a:pt x="773035" y="8866"/>
                </a:cubicBezTo>
                <a:cubicBezTo>
                  <a:pt x="800276" y="11152"/>
                  <a:pt x="827329" y="14390"/>
                  <a:pt x="854379" y="16866"/>
                </a:cubicBezTo>
                <a:cubicBezTo>
                  <a:pt x="878956" y="19152"/>
                  <a:pt x="903722" y="19914"/>
                  <a:pt x="915343" y="47919"/>
                </a:cubicBezTo>
                <a:cubicBezTo>
                  <a:pt x="917059" y="52301"/>
                  <a:pt x="922773" y="55539"/>
                  <a:pt x="927155" y="58397"/>
                </a:cubicBezTo>
                <a:cubicBezTo>
                  <a:pt x="994785" y="102405"/>
                  <a:pt x="1030980" y="101261"/>
                  <a:pt x="1097087" y="54777"/>
                </a:cubicBezTo>
                <a:cubicBezTo>
                  <a:pt x="1103945" y="50015"/>
                  <a:pt x="1118613" y="46585"/>
                  <a:pt x="1123185" y="50395"/>
                </a:cubicBezTo>
                <a:cubicBezTo>
                  <a:pt x="1162049" y="82020"/>
                  <a:pt x="1204532" y="78590"/>
                  <a:pt x="1249302" y="68684"/>
                </a:cubicBezTo>
                <a:cubicBezTo>
                  <a:pt x="1260922" y="66018"/>
                  <a:pt x="1277307" y="66018"/>
                  <a:pt x="1286069" y="72304"/>
                </a:cubicBezTo>
                <a:cubicBezTo>
                  <a:pt x="1327790" y="101451"/>
                  <a:pt x="1372560" y="97261"/>
                  <a:pt x="1417899" y="88688"/>
                </a:cubicBezTo>
                <a:cubicBezTo>
                  <a:pt x="1424948" y="87354"/>
                  <a:pt x="1433522" y="80114"/>
                  <a:pt x="1436568" y="73448"/>
                </a:cubicBezTo>
                <a:cubicBezTo>
                  <a:pt x="1447428" y="49825"/>
                  <a:pt x="1467813" y="41823"/>
                  <a:pt x="1490292" y="35154"/>
                </a:cubicBezTo>
                <a:cubicBezTo>
                  <a:pt x="1525727" y="24296"/>
                  <a:pt x="1560588" y="11532"/>
                  <a:pt x="1596213" y="1245"/>
                </a:cubicBezTo>
                <a:cubicBezTo>
                  <a:pt x="1604978" y="-1231"/>
                  <a:pt x="1615836" y="293"/>
                  <a:pt x="1624980" y="3150"/>
                </a:cubicBezTo>
                <a:cubicBezTo>
                  <a:pt x="1656223" y="12866"/>
                  <a:pt x="1676036" y="37251"/>
                  <a:pt x="1697753" y="59731"/>
                </a:cubicBezTo>
                <a:cubicBezTo>
                  <a:pt x="1707279" y="69638"/>
                  <a:pt x="1720423" y="76686"/>
                  <a:pt x="1733188" y="82400"/>
                </a:cubicBezTo>
                <a:cubicBezTo>
                  <a:pt x="1766335" y="97071"/>
                  <a:pt x="1800246" y="110215"/>
                  <a:pt x="1833775" y="124121"/>
                </a:cubicBezTo>
                <a:cubicBezTo>
                  <a:pt x="1837013" y="125455"/>
                  <a:pt x="1839679" y="128884"/>
                  <a:pt x="1842158" y="131742"/>
                </a:cubicBezTo>
                <a:cubicBezTo>
                  <a:pt x="1866922" y="161843"/>
                  <a:pt x="1891497" y="192132"/>
                  <a:pt x="1916454" y="222233"/>
                </a:cubicBezTo>
                <a:cubicBezTo>
                  <a:pt x="1921216" y="227947"/>
                  <a:pt x="1928076" y="232139"/>
                  <a:pt x="1933219" y="237663"/>
                </a:cubicBezTo>
                <a:cubicBezTo>
                  <a:pt x="1940459" y="245283"/>
                  <a:pt x="1949603" y="252524"/>
                  <a:pt x="1953413" y="261668"/>
                </a:cubicBezTo>
                <a:cubicBezTo>
                  <a:pt x="1965224" y="290433"/>
                  <a:pt x="1987894" y="302817"/>
                  <a:pt x="2016469" y="308151"/>
                </a:cubicBezTo>
                <a:cubicBezTo>
                  <a:pt x="2042570" y="313104"/>
                  <a:pt x="2068669" y="317296"/>
                  <a:pt x="2094578" y="323010"/>
                </a:cubicBezTo>
                <a:cubicBezTo>
                  <a:pt x="2126201" y="329868"/>
                  <a:pt x="2157636" y="337298"/>
                  <a:pt x="2188879" y="345681"/>
                </a:cubicBezTo>
                <a:cubicBezTo>
                  <a:pt x="2202404" y="349301"/>
                  <a:pt x="2216692" y="353491"/>
                  <a:pt x="2228314" y="360921"/>
                </a:cubicBezTo>
                <a:cubicBezTo>
                  <a:pt x="2260890" y="381496"/>
                  <a:pt x="2295753" y="395402"/>
                  <a:pt x="2334044" y="389878"/>
                </a:cubicBezTo>
                <a:cubicBezTo>
                  <a:pt x="2364715" y="385496"/>
                  <a:pt x="2390434" y="396736"/>
                  <a:pt x="2409485" y="414263"/>
                </a:cubicBezTo>
                <a:cubicBezTo>
                  <a:pt x="2444158" y="446078"/>
                  <a:pt x="2481305" y="438838"/>
                  <a:pt x="2518264" y="428552"/>
                </a:cubicBezTo>
                <a:cubicBezTo>
                  <a:pt x="2537315" y="423217"/>
                  <a:pt x="2552935" y="423979"/>
                  <a:pt x="2571034" y="429122"/>
                </a:cubicBezTo>
                <a:cubicBezTo>
                  <a:pt x="2612945" y="441124"/>
                  <a:pt x="2640950" y="473701"/>
                  <a:pt x="2668001" y="502276"/>
                </a:cubicBezTo>
                <a:cubicBezTo>
                  <a:pt x="2691054" y="526661"/>
                  <a:pt x="2716963" y="540377"/>
                  <a:pt x="2745348" y="550666"/>
                </a:cubicBezTo>
                <a:cubicBezTo>
                  <a:pt x="2781163" y="563810"/>
                  <a:pt x="2809548" y="558858"/>
                  <a:pt x="2826694" y="527233"/>
                </a:cubicBezTo>
                <a:cubicBezTo>
                  <a:pt x="2831457" y="518278"/>
                  <a:pt x="2839839" y="507800"/>
                  <a:pt x="2848793" y="505134"/>
                </a:cubicBezTo>
                <a:cubicBezTo>
                  <a:pt x="2892037" y="491800"/>
                  <a:pt x="2935854" y="472367"/>
                  <a:pt x="2982148" y="484179"/>
                </a:cubicBezTo>
                <a:cubicBezTo>
                  <a:pt x="3046158" y="500372"/>
                  <a:pt x="3108644" y="499420"/>
                  <a:pt x="3172654" y="483417"/>
                </a:cubicBezTo>
                <a:cubicBezTo>
                  <a:pt x="3276480" y="457508"/>
                  <a:pt x="3380305" y="430076"/>
                  <a:pt x="3489467" y="435790"/>
                </a:cubicBezTo>
                <a:cubicBezTo>
                  <a:pt x="3507563" y="436742"/>
                  <a:pt x="3529090" y="425121"/>
                  <a:pt x="3544713" y="413691"/>
                </a:cubicBezTo>
                <a:cubicBezTo>
                  <a:pt x="3574622" y="391974"/>
                  <a:pt x="3573288" y="390258"/>
                  <a:pt x="3606817" y="408167"/>
                </a:cubicBezTo>
                <a:cubicBezTo>
                  <a:pt x="3614819" y="412549"/>
                  <a:pt x="3624725" y="415215"/>
                  <a:pt x="3630632" y="421693"/>
                </a:cubicBezTo>
                <a:cubicBezTo>
                  <a:pt x="3660731" y="454650"/>
                  <a:pt x="3697880" y="446648"/>
                  <a:pt x="3734837" y="441886"/>
                </a:cubicBezTo>
                <a:cubicBezTo>
                  <a:pt x="3741315" y="440934"/>
                  <a:pt x="3749125" y="439600"/>
                  <a:pt x="3754652" y="442268"/>
                </a:cubicBezTo>
                <a:cubicBezTo>
                  <a:pt x="3779607" y="454268"/>
                  <a:pt x="3800753" y="450078"/>
                  <a:pt x="3822472" y="433694"/>
                </a:cubicBezTo>
                <a:cubicBezTo>
                  <a:pt x="3841331" y="419597"/>
                  <a:pt x="3863049" y="411215"/>
                  <a:pt x="3885338" y="428742"/>
                </a:cubicBezTo>
                <a:cubicBezTo>
                  <a:pt x="3934870" y="467605"/>
                  <a:pt x="3987829" y="469509"/>
                  <a:pt x="4043839" y="444934"/>
                </a:cubicBezTo>
                <a:cubicBezTo>
                  <a:pt x="4083845" y="427407"/>
                  <a:pt x="4123280" y="423407"/>
                  <a:pt x="4165383" y="441124"/>
                </a:cubicBezTo>
                <a:cubicBezTo>
                  <a:pt x="4181576" y="447982"/>
                  <a:pt x="4202531" y="443410"/>
                  <a:pt x="4221391" y="444934"/>
                </a:cubicBezTo>
                <a:cubicBezTo>
                  <a:pt x="4232060" y="445696"/>
                  <a:pt x="4243872" y="445886"/>
                  <a:pt x="4253014" y="450650"/>
                </a:cubicBezTo>
                <a:cubicBezTo>
                  <a:pt x="4277401" y="462843"/>
                  <a:pt x="4300070" y="478463"/>
                  <a:pt x="4324645" y="490466"/>
                </a:cubicBezTo>
                <a:cubicBezTo>
                  <a:pt x="4336457" y="496180"/>
                  <a:pt x="4350554" y="499228"/>
                  <a:pt x="4363890" y="499420"/>
                </a:cubicBezTo>
                <a:cubicBezTo>
                  <a:pt x="4403325" y="500372"/>
                  <a:pt x="4442761" y="500372"/>
                  <a:pt x="4482004" y="498658"/>
                </a:cubicBezTo>
                <a:cubicBezTo>
                  <a:pt x="4546776" y="495990"/>
                  <a:pt x="4612500" y="495418"/>
                  <a:pt x="4659174" y="438648"/>
                </a:cubicBezTo>
                <a:cubicBezTo>
                  <a:pt x="4662986" y="434076"/>
                  <a:pt x="4671176" y="431408"/>
                  <a:pt x="4677655" y="430646"/>
                </a:cubicBezTo>
                <a:cubicBezTo>
                  <a:pt x="4707564" y="427027"/>
                  <a:pt x="4738235" y="426645"/>
                  <a:pt x="4767764" y="420739"/>
                </a:cubicBezTo>
                <a:cubicBezTo>
                  <a:pt x="4791386" y="415977"/>
                  <a:pt x="4811009" y="417501"/>
                  <a:pt x="4828916" y="434266"/>
                </a:cubicBezTo>
                <a:cubicBezTo>
                  <a:pt x="4852348" y="456364"/>
                  <a:pt x="4880925" y="469319"/>
                  <a:pt x="4912168" y="462271"/>
                </a:cubicBezTo>
                <a:cubicBezTo>
                  <a:pt x="4943409" y="455412"/>
                  <a:pt x="4963984" y="470271"/>
                  <a:pt x="4987037" y="485703"/>
                </a:cubicBezTo>
                <a:cubicBezTo>
                  <a:pt x="5003801" y="496942"/>
                  <a:pt x="5022852" y="511040"/>
                  <a:pt x="5041521" y="512182"/>
                </a:cubicBezTo>
                <a:cubicBezTo>
                  <a:pt x="5083814" y="514658"/>
                  <a:pt x="5120201" y="553904"/>
                  <a:pt x="5166113" y="531615"/>
                </a:cubicBezTo>
                <a:cubicBezTo>
                  <a:pt x="5169161" y="530091"/>
                  <a:pt x="5174685" y="533901"/>
                  <a:pt x="5179067" y="534853"/>
                </a:cubicBezTo>
                <a:cubicBezTo>
                  <a:pt x="5214121" y="542093"/>
                  <a:pt x="5247078" y="535043"/>
                  <a:pt x="5272796" y="511230"/>
                </a:cubicBezTo>
                <a:cubicBezTo>
                  <a:pt x="5306516" y="480177"/>
                  <a:pt x="5343855" y="477129"/>
                  <a:pt x="5385384" y="487227"/>
                </a:cubicBezTo>
                <a:cubicBezTo>
                  <a:pt x="5398721" y="490466"/>
                  <a:pt x="5412057" y="492752"/>
                  <a:pt x="5425582" y="495418"/>
                </a:cubicBezTo>
                <a:cubicBezTo>
                  <a:pt x="5443870" y="499228"/>
                  <a:pt x="5462351" y="503230"/>
                  <a:pt x="5480637" y="507040"/>
                </a:cubicBezTo>
                <a:cubicBezTo>
                  <a:pt x="5498356" y="510850"/>
                  <a:pt x="5517979" y="517326"/>
                  <a:pt x="5531693" y="500944"/>
                </a:cubicBezTo>
                <a:cubicBezTo>
                  <a:pt x="5543506" y="486845"/>
                  <a:pt x="5551888" y="488179"/>
                  <a:pt x="5562746" y="500372"/>
                </a:cubicBezTo>
                <a:cubicBezTo>
                  <a:pt x="5600467" y="543045"/>
                  <a:pt x="5646189" y="569716"/>
                  <a:pt x="5704483" y="571620"/>
                </a:cubicBezTo>
                <a:cubicBezTo>
                  <a:pt x="5716485" y="572002"/>
                  <a:pt x="5728678" y="574668"/>
                  <a:pt x="5740488" y="577526"/>
                </a:cubicBezTo>
                <a:cubicBezTo>
                  <a:pt x="5747728" y="579241"/>
                  <a:pt x="5756493" y="581147"/>
                  <a:pt x="5760873" y="586291"/>
                </a:cubicBezTo>
                <a:cubicBezTo>
                  <a:pt x="5794974" y="625534"/>
                  <a:pt x="5837457" y="652777"/>
                  <a:pt x="5883751" y="674686"/>
                </a:cubicBezTo>
                <a:cubicBezTo>
                  <a:pt x="5900323" y="682496"/>
                  <a:pt x="5918042" y="690306"/>
                  <a:pt x="5935949" y="692592"/>
                </a:cubicBezTo>
                <a:cubicBezTo>
                  <a:pt x="5954617" y="694878"/>
                  <a:pt x="5974240" y="691068"/>
                  <a:pt x="5993291" y="688972"/>
                </a:cubicBezTo>
                <a:cubicBezTo>
                  <a:pt x="6004531" y="687830"/>
                  <a:pt x="6017485" y="688020"/>
                  <a:pt x="6026440" y="682496"/>
                </a:cubicBezTo>
                <a:cubicBezTo>
                  <a:pt x="6054825" y="665159"/>
                  <a:pt x="6082258" y="646491"/>
                  <a:pt x="6108738" y="626296"/>
                </a:cubicBezTo>
                <a:cubicBezTo>
                  <a:pt x="6131409" y="608960"/>
                  <a:pt x="6135981" y="606483"/>
                  <a:pt x="6155602" y="628202"/>
                </a:cubicBezTo>
                <a:cubicBezTo>
                  <a:pt x="6175797" y="650491"/>
                  <a:pt x="6200944" y="662111"/>
                  <a:pt x="6228756" y="666873"/>
                </a:cubicBezTo>
                <a:cubicBezTo>
                  <a:pt x="6272764" y="674304"/>
                  <a:pt x="6317151" y="680590"/>
                  <a:pt x="6361539" y="684210"/>
                </a:cubicBezTo>
                <a:cubicBezTo>
                  <a:pt x="6401736" y="687448"/>
                  <a:pt x="6420977" y="669922"/>
                  <a:pt x="6428979" y="630106"/>
                </a:cubicBezTo>
                <a:cubicBezTo>
                  <a:pt x="6433551" y="608007"/>
                  <a:pt x="6439458" y="584003"/>
                  <a:pt x="6463840" y="578098"/>
                </a:cubicBezTo>
                <a:cubicBezTo>
                  <a:pt x="6503658" y="568572"/>
                  <a:pt x="6544997" y="564382"/>
                  <a:pt x="6564620" y="517708"/>
                </a:cubicBezTo>
                <a:cubicBezTo>
                  <a:pt x="6575478" y="527995"/>
                  <a:pt x="6582146" y="534091"/>
                  <a:pt x="6588625" y="540187"/>
                </a:cubicBezTo>
                <a:cubicBezTo>
                  <a:pt x="6606531" y="557142"/>
                  <a:pt x="6643678" y="564382"/>
                  <a:pt x="6662541" y="549714"/>
                </a:cubicBezTo>
                <a:cubicBezTo>
                  <a:pt x="6690354" y="528377"/>
                  <a:pt x="6715883" y="532377"/>
                  <a:pt x="6742552" y="548952"/>
                </a:cubicBezTo>
                <a:cubicBezTo>
                  <a:pt x="6764841" y="562668"/>
                  <a:pt x="6788417" y="567954"/>
                  <a:pt x="6812063" y="568430"/>
                </a:cubicBezTo>
                <a:lnTo>
                  <a:pt x="6858001" y="562267"/>
                </a:lnTo>
                <a:lnTo>
                  <a:pt x="6858001" y="734520"/>
                </a:lnTo>
                <a:lnTo>
                  <a:pt x="6815516" y="744220"/>
                </a:lnTo>
                <a:cubicBezTo>
                  <a:pt x="6793035" y="749744"/>
                  <a:pt x="6771319" y="759651"/>
                  <a:pt x="6748458" y="763271"/>
                </a:cubicBezTo>
                <a:cubicBezTo>
                  <a:pt x="6694164" y="771843"/>
                  <a:pt x="6639488" y="777939"/>
                  <a:pt x="6584812" y="784797"/>
                </a:cubicBezTo>
                <a:cubicBezTo>
                  <a:pt x="6528424" y="791846"/>
                  <a:pt x="6472225" y="799276"/>
                  <a:pt x="6415833" y="805562"/>
                </a:cubicBezTo>
                <a:cubicBezTo>
                  <a:pt x="6384972" y="808802"/>
                  <a:pt x="6353919" y="809372"/>
                  <a:pt x="6323058" y="812420"/>
                </a:cubicBezTo>
                <a:cubicBezTo>
                  <a:pt x="6296005" y="815088"/>
                  <a:pt x="6269144" y="820041"/>
                  <a:pt x="6242093" y="823281"/>
                </a:cubicBezTo>
                <a:cubicBezTo>
                  <a:pt x="6218660" y="825947"/>
                  <a:pt x="6195037" y="827471"/>
                  <a:pt x="6171605" y="830139"/>
                </a:cubicBezTo>
                <a:cubicBezTo>
                  <a:pt x="6134075" y="834519"/>
                  <a:pt x="6096736" y="839473"/>
                  <a:pt x="6059397" y="844045"/>
                </a:cubicBezTo>
                <a:cubicBezTo>
                  <a:pt x="6043776" y="845759"/>
                  <a:pt x="6027392" y="850522"/>
                  <a:pt x="6012723" y="847665"/>
                </a:cubicBezTo>
                <a:cubicBezTo>
                  <a:pt x="5975764" y="840425"/>
                  <a:pt x="5939377" y="842521"/>
                  <a:pt x="5902610" y="847473"/>
                </a:cubicBezTo>
                <a:cubicBezTo>
                  <a:pt x="5890037" y="849190"/>
                  <a:pt x="5876511" y="848808"/>
                  <a:pt x="5864318" y="845569"/>
                </a:cubicBezTo>
                <a:cubicBezTo>
                  <a:pt x="5839361" y="839091"/>
                  <a:pt x="5815169" y="829947"/>
                  <a:pt x="5790592" y="821947"/>
                </a:cubicBezTo>
                <a:cubicBezTo>
                  <a:pt x="5787924" y="820995"/>
                  <a:pt x="5784686" y="820803"/>
                  <a:pt x="5781830" y="820233"/>
                </a:cubicBezTo>
                <a:cubicBezTo>
                  <a:pt x="5765635" y="816992"/>
                  <a:pt x="5749634" y="813754"/>
                  <a:pt x="5733440" y="810896"/>
                </a:cubicBezTo>
                <a:cubicBezTo>
                  <a:pt x="5724678" y="809372"/>
                  <a:pt x="5715723" y="809182"/>
                  <a:pt x="5706959" y="807848"/>
                </a:cubicBezTo>
                <a:cubicBezTo>
                  <a:pt x="5673050" y="802514"/>
                  <a:pt x="5635711" y="811468"/>
                  <a:pt x="5606372" y="788417"/>
                </a:cubicBezTo>
                <a:cubicBezTo>
                  <a:pt x="5587321" y="773557"/>
                  <a:pt x="5568842" y="776987"/>
                  <a:pt x="5548460" y="779273"/>
                </a:cubicBezTo>
                <a:cubicBezTo>
                  <a:pt x="5533027" y="780987"/>
                  <a:pt x="5517215" y="780415"/>
                  <a:pt x="5501594" y="780607"/>
                </a:cubicBezTo>
                <a:cubicBezTo>
                  <a:pt x="5474161" y="781177"/>
                  <a:pt x="5446728" y="781369"/>
                  <a:pt x="5419295" y="782321"/>
                </a:cubicBezTo>
                <a:cubicBezTo>
                  <a:pt x="5410531" y="782701"/>
                  <a:pt x="5401579" y="787465"/>
                  <a:pt x="5393005" y="786703"/>
                </a:cubicBezTo>
                <a:cubicBezTo>
                  <a:pt x="5353379" y="783083"/>
                  <a:pt x="5313754" y="777367"/>
                  <a:pt x="5274129" y="774129"/>
                </a:cubicBezTo>
                <a:cubicBezTo>
                  <a:pt x="5251650" y="772225"/>
                  <a:pt x="5228597" y="775843"/>
                  <a:pt x="5206308" y="773177"/>
                </a:cubicBezTo>
                <a:cubicBezTo>
                  <a:pt x="5180591" y="770129"/>
                  <a:pt x="5155445" y="762319"/>
                  <a:pt x="5129916" y="757554"/>
                </a:cubicBezTo>
                <a:cubicBezTo>
                  <a:pt x="5122867" y="756222"/>
                  <a:pt x="5115057" y="757936"/>
                  <a:pt x="5107627" y="758316"/>
                </a:cubicBezTo>
                <a:cubicBezTo>
                  <a:pt x="5099245" y="758699"/>
                  <a:pt x="5091052" y="759461"/>
                  <a:pt x="5082670" y="759651"/>
                </a:cubicBezTo>
                <a:cubicBezTo>
                  <a:pt x="5057141" y="760033"/>
                  <a:pt x="5031614" y="759461"/>
                  <a:pt x="5006086" y="760795"/>
                </a:cubicBezTo>
                <a:cubicBezTo>
                  <a:pt x="4990465" y="761557"/>
                  <a:pt x="4974082" y="769367"/>
                  <a:pt x="4959602" y="766509"/>
                </a:cubicBezTo>
                <a:cubicBezTo>
                  <a:pt x="4930075" y="760985"/>
                  <a:pt x="4900546" y="773367"/>
                  <a:pt x="4871019" y="763081"/>
                </a:cubicBezTo>
                <a:cubicBezTo>
                  <a:pt x="4861873" y="760033"/>
                  <a:pt x="4849300" y="767653"/>
                  <a:pt x="4838250" y="768033"/>
                </a:cubicBezTo>
                <a:cubicBezTo>
                  <a:pt x="4810627" y="768985"/>
                  <a:pt x="4783004" y="768795"/>
                  <a:pt x="4755381" y="768605"/>
                </a:cubicBezTo>
                <a:cubicBezTo>
                  <a:pt x="4730614" y="768415"/>
                  <a:pt x="4704895" y="771081"/>
                  <a:pt x="4681083" y="765747"/>
                </a:cubicBezTo>
                <a:cubicBezTo>
                  <a:pt x="4656126" y="760033"/>
                  <a:pt x="4633647" y="760795"/>
                  <a:pt x="4609452" y="767271"/>
                </a:cubicBezTo>
                <a:cubicBezTo>
                  <a:pt x="4592878" y="771653"/>
                  <a:pt x="4575351" y="772225"/>
                  <a:pt x="4558207" y="773557"/>
                </a:cubicBezTo>
                <a:cubicBezTo>
                  <a:pt x="4539728" y="775081"/>
                  <a:pt x="4519343" y="771081"/>
                  <a:pt x="4502579" y="777367"/>
                </a:cubicBezTo>
                <a:cubicBezTo>
                  <a:pt x="4452665" y="796038"/>
                  <a:pt x="4401419" y="800038"/>
                  <a:pt x="4349222" y="800038"/>
                </a:cubicBezTo>
                <a:cubicBezTo>
                  <a:pt x="4339695" y="800038"/>
                  <a:pt x="4329979" y="797372"/>
                  <a:pt x="4320837" y="794514"/>
                </a:cubicBezTo>
                <a:cubicBezTo>
                  <a:pt x="4267493" y="777367"/>
                  <a:pt x="4213961" y="778891"/>
                  <a:pt x="4159667" y="789370"/>
                </a:cubicBezTo>
                <a:cubicBezTo>
                  <a:pt x="4148427" y="791656"/>
                  <a:pt x="4135854" y="792038"/>
                  <a:pt x="4124614" y="789752"/>
                </a:cubicBezTo>
                <a:cubicBezTo>
                  <a:pt x="4092989" y="783083"/>
                  <a:pt x="4062318" y="772033"/>
                  <a:pt x="4030503" y="767271"/>
                </a:cubicBezTo>
                <a:cubicBezTo>
                  <a:pt x="3977925" y="759461"/>
                  <a:pt x="3932394" y="785749"/>
                  <a:pt x="3885338" y="802896"/>
                </a:cubicBezTo>
                <a:cubicBezTo>
                  <a:pt x="3840569" y="819089"/>
                  <a:pt x="3802467" y="855666"/>
                  <a:pt x="3749506" y="847473"/>
                </a:cubicBezTo>
                <a:cubicBezTo>
                  <a:pt x="3744173" y="846711"/>
                  <a:pt x="3738267" y="851856"/>
                  <a:pt x="3732361" y="853190"/>
                </a:cubicBezTo>
                <a:cubicBezTo>
                  <a:pt x="3716168" y="856810"/>
                  <a:pt x="3699976" y="861190"/>
                  <a:pt x="3683591" y="862906"/>
                </a:cubicBezTo>
                <a:cubicBezTo>
                  <a:pt x="3663589" y="865192"/>
                  <a:pt x="3643204" y="864430"/>
                  <a:pt x="3623201" y="866334"/>
                </a:cubicBezTo>
                <a:cubicBezTo>
                  <a:pt x="3597482" y="868620"/>
                  <a:pt x="3572146" y="874716"/>
                  <a:pt x="3546617" y="874716"/>
                </a:cubicBezTo>
                <a:cubicBezTo>
                  <a:pt x="3526042" y="874716"/>
                  <a:pt x="3505657" y="867668"/>
                  <a:pt x="3485275" y="864238"/>
                </a:cubicBezTo>
                <a:cubicBezTo>
                  <a:pt x="3456508" y="859476"/>
                  <a:pt x="3424883" y="860810"/>
                  <a:pt x="3399546" y="848618"/>
                </a:cubicBezTo>
                <a:cubicBezTo>
                  <a:pt x="3372495" y="835663"/>
                  <a:pt x="3346776" y="829757"/>
                  <a:pt x="3318771" y="833757"/>
                </a:cubicBezTo>
                <a:cubicBezTo>
                  <a:pt x="3309437" y="835091"/>
                  <a:pt x="3297434" y="843093"/>
                  <a:pt x="3293244" y="851284"/>
                </a:cubicBezTo>
                <a:cubicBezTo>
                  <a:pt x="3283908" y="869572"/>
                  <a:pt x="3271145" y="872812"/>
                  <a:pt x="3253809" y="866524"/>
                </a:cubicBezTo>
                <a:cubicBezTo>
                  <a:pt x="3238758" y="861190"/>
                  <a:pt x="3220280" y="858524"/>
                  <a:pt x="3209993" y="848235"/>
                </a:cubicBezTo>
                <a:cubicBezTo>
                  <a:pt x="3180844" y="819089"/>
                  <a:pt x="3143695" y="818136"/>
                  <a:pt x="3107500" y="810326"/>
                </a:cubicBezTo>
                <a:cubicBezTo>
                  <a:pt x="3085403" y="805562"/>
                  <a:pt x="3064827" y="805372"/>
                  <a:pt x="3042728" y="808610"/>
                </a:cubicBezTo>
                <a:cubicBezTo>
                  <a:pt x="2994722" y="815850"/>
                  <a:pt x="2948047" y="805562"/>
                  <a:pt x="2901943" y="792418"/>
                </a:cubicBezTo>
                <a:cubicBezTo>
                  <a:pt x="2871462" y="783655"/>
                  <a:pt x="2840219" y="778321"/>
                  <a:pt x="2809930" y="769367"/>
                </a:cubicBezTo>
                <a:cubicBezTo>
                  <a:pt x="2787259" y="762509"/>
                  <a:pt x="2764590" y="754316"/>
                  <a:pt x="2743826" y="743268"/>
                </a:cubicBezTo>
                <a:cubicBezTo>
                  <a:pt x="2713723" y="727073"/>
                  <a:pt x="2687436" y="702689"/>
                  <a:pt x="2649143" y="709167"/>
                </a:cubicBezTo>
                <a:cubicBezTo>
                  <a:pt x="2615421" y="714881"/>
                  <a:pt x="2584942" y="702881"/>
                  <a:pt x="2554079" y="691450"/>
                </a:cubicBezTo>
                <a:cubicBezTo>
                  <a:pt x="2531409" y="683068"/>
                  <a:pt x="2508742" y="674494"/>
                  <a:pt x="2485307" y="669160"/>
                </a:cubicBezTo>
                <a:cubicBezTo>
                  <a:pt x="2457492" y="662873"/>
                  <a:pt x="2426059" y="665541"/>
                  <a:pt x="2401292" y="653919"/>
                </a:cubicBezTo>
                <a:cubicBezTo>
                  <a:pt x="2375383" y="641727"/>
                  <a:pt x="2353859" y="649919"/>
                  <a:pt x="2330806" y="653349"/>
                </a:cubicBezTo>
                <a:cubicBezTo>
                  <a:pt x="2294039" y="658683"/>
                  <a:pt x="2257459" y="668590"/>
                  <a:pt x="2220312" y="656015"/>
                </a:cubicBezTo>
                <a:cubicBezTo>
                  <a:pt x="2175163" y="640775"/>
                  <a:pt x="2130393" y="624392"/>
                  <a:pt x="2085054" y="609914"/>
                </a:cubicBezTo>
                <a:cubicBezTo>
                  <a:pt x="2067525" y="604387"/>
                  <a:pt x="2048668" y="602101"/>
                  <a:pt x="2030378" y="599625"/>
                </a:cubicBezTo>
                <a:cubicBezTo>
                  <a:pt x="2013043" y="597529"/>
                  <a:pt x="1992279" y="602863"/>
                  <a:pt x="1978940" y="594863"/>
                </a:cubicBezTo>
                <a:cubicBezTo>
                  <a:pt x="1944649" y="574288"/>
                  <a:pt x="1909408" y="564192"/>
                  <a:pt x="1869780" y="564192"/>
                </a:cubicBezTo>
                <a:cubicBezTo>
                  <a:pt x="1854920" y="564192"/>
                  <a:pt x="1840441" y="555618"/>
                  <a:pt x="1825393" y="554094"/>
                </a:cubicBezTo>
                <a:cubicBezTo>
                  <a:pt x="1804816" y="552190"/>
                  <a:pt x="1781194" y="547045"/>
                  <a:pt x="1763287" y="554286"/>
                </a:cubicBezTo>
                <a:cubicBezTo>
                  <a:pt x="1721185" y="571430"/>
                  <a:pt x="1687086" y="557142"/>
                  <a:pt x="1650317" y="540187"/>
                </a:cubicBezTo>
                <a:cubicBezTo>
                  <a:pt x="1614120" y="523423"/>
                  <a:pt x="1576019" y="510088"/>
                  <a:pt x="1537537" y="499038"/>
                </a:cubicBezTo>
                <a:cubicBezTo>
                  <a:pt x="1523059" y="495038"/>
                  <a:pt x="1505724" y="501706"/>
                  <a:pt x="1489720" y="503038"/>
                </a:cubicBezTo>
                <a:cubicBezTo>
                  <a:pt x="1484004" y="503420"/>
                  <a:pt x="1477717" y="503992"/>
                  <a:pt x="1472575" y="502086"/>
                </a:cubicBezTo>
                <a:cubicBezTo>
                  <a:pt x="1422854" y="483797"/>
                  <a:pt x="1372368" y="469891"/>
                  <a:pt x="1318456" y="479415"/>
                </a:cubicBezTo>
                <a:cubicBezTo>
                  <a:pt x="1313504" y="480369"/>
                  <a:pt x="1307978" y="478273"/>
                  <a:pt x="1303024" y="476939"/>
                </a:cubicBezTo>
                <a:cubicBezTo>
                  <a:pt x="1278829" y="470081"/>
                  <a:pt x="1255206" y="459223"/>
                  <a:pt x="1230633" y="456746"/>
                </a:cubicBezTo>
                <a:cubicBezTo>
                  <a:pt x="1170051" y="450650"/>
                  <a:pt x="1109091" y="448172"/>
                  <a:pt x="1048125" y="444172"/>
                </a:cubicBezTo>
                <a:cubicBezTo>
                  <a:pt x="1044315" y="443982"/>
                  <a:pt x="1040315" y="443982"/>
                  <a:pt x="1036887" y="442648"/>
                </a:cubicBezTo>
                <a:cubicBezTo>
                  <a:pt x="1014406" y="434456"/>
                  <a:pt x="994785" y="437124"/>
                  <a:pt x="975733" y="452744"/>
                </a:cubicBezTo>
                <a:cubicBezTo>
                  <a:pt x="967350" y="459603"/>
                  <a:pt x="955920" y="463223"/>
                  <a:pt x="945444" y="467033"/>
                </a:cubicBezTo>
                <a:cubicBezTo>
                  <a:pt x="930011" y="472749"/>
                  <a:pt x="914200" y="478273"/>
                  <a:pt x="898198" y="481893"/>
                </a:cubicBezTo>
                <a:cubicBezTo>
                  <a:pt x="882384" y="485321"/>
                  <a:pt x="865430" y="490084"/>
                  <a:pt x="850189" y="487417"/>
                </a:cubicBezTo>
                <a:cubicBezTo>
                  <a:pt x="822756" y="482655"/>
                  <a:pt x="796655" y="471987"/>
                  <a:pt x="769605" y="464937"/>
                </a:cubicBezTo>
                <a:cubicBezTo>
                  <a:pt x="760270" y="462461"/>
                  <a:pt x="749982" y="462843"/>
                  <a:pt x="740268" y="462651"/>
                </a:cubicBezTo>
                <a:cubicBezTo>
                  <a:pt x="717977" y="462081"/>
                  <a:pt x="695116" y="467605"/>
                  <a:pt x="674923" y="451792"/>
                </a:cubicBezTo>
                <a:cubicBezTo>
                  <a:pt x="656255" y="436934"/>
                  <a:pt x="637392" y="441314"/>
                  <a:pt x="617772" y="452554"/>
                </a:cubicBezTo>
                <a:cubicBezTo>
                  <a:pt x="603673" y="460557"/>
                  <a:pt x="587672" y="466843"/>
                  <a:pt x="571860" y="469891"/>
                </a:cubicBezTo>
                <a:cubicBezTo>
                  <a:pt x="550141" y="474081"/>
                  <a:pt x="528615" y="475797"/>
                  <a:pt x="505182" y="473319"/>
                </a:cubicBezTo>
                <a:cubicBezTo>
                  <a:pt x="488607" y="471605"/>
                  <a:pt x="475081" y="470843"/>
                  <a:pt x="462126" y="460747"/>
                </a:cubicBezTo>
                <a:cubicBezTo>
                  <a:pt x="460032" y="459223"/>
                  <a:pt x="456222" y="458841"/>
                  <a:pt x="453364" y="459033"/>
                </a:cubicBezTo>
                <a:cubicBezTo>
                  <a:pt x="415835" y="462271"/>
                  <a:pt x="378686" y="460557"/>
                  <a:pt x="340774" y="458268"/>
                </a:cubicBezTo>
                <a:cubicBezTo>
                  <a:pt x="292579" y="455222"/>
                  <a:pt x="241901" y="464175"/>
                  <a:pt x="200182" y="496180"/>
                </a:cubicBezTo>
                <a:cubicBezTo>
                  <a:pt x="194085" y="500944"/>
                  <a:pt x="184941" y="503038"/>
                  <a:pt x="176939" y="504182"/>
                </a:cubicBezTo>
                <a:cubicBezTo>
                  <a:pt x="139219" y="509134"/>
                  <a:pt x="101308" y="512564"/>
                  <a:pt x="63587" y="518088"/>
                </a:cubicBezTo>
                <a:cubicBezTo>
                  <a:pt x="43012" y="521137"/>
                  <a:pt x="21486" y="523805"/>
                  <a:pt x="2817" y="532187"/>
                </a:cubicBezTo>
                <a:lnTo>
                  <a:pt x="0" y="533314"/>
                </a:lnTo>
                <a:close/>
              </a:path>
            </a:pathLst>
          </a:custGeom>
          <a:blipFill rotWithShape="1">
            <a:blip r:embed="rId4">
              <a:alphaModFix amt="57000"/>
            </a:blip>
            <a:tile algn="tl" flip="none" tx="0" sx="100000" ty="0" sy="100000"/>
          </a:blip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7" name="Google Shape;187;p12"/>
          <p:cNvSpPr txBox="1"/>
          <p:nvPr/>
        </p:nvSpPr>
        <p:spPr>
          <a:xfrm>
            <a:off x="5334001" y="1904999"/>
            <a:ext cx="6095998" cy="30480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Arial"/>
              <a:buChar char="•"/>
            </a:pPr>
            <a:r>
              <a:rPr i="1" lang="en-US" sz="25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Chronicles from the Dust</a:t>
            </a:r>
            <a:r>
              <a:rPr lang="en-US" sz="25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(2019)</a:t>
            </a:r>
            <a:endParaRPr/>
          </a:p>
          <a:p>
            <a:pPr indent="158750" lvl="0" marL="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Arial"/>
              <a:buNone/>
            </a:pPr>
            <a:r>
              <a:t/>
            </a:r>
            <a:endParaRPr i="1" sz="25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Arial"/>
              <a:buChar char="•"/>
            </a:pPr>
            <a:r>
              <a:rPr lang="en-US" sz="25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Zoya Barontini: authors’ collective</a:t>
            </a:r>
            <a:endParaRPr/>
          </a:p>
          <a:p>
            <a:pPr indent="158750" lvl="0" marL="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Arial"/>
              <a:buNone/>
            </a:pPr>
            <a:r>
              <a:t/>
            </a:r>
            <a:endParaRPr sz="25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Arial"/>
              <a:buChar char="•"/>
            </a:pPr>
            <a:r>
              <a:rPr lang="en-US" sz="25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Mosaic novel</a:t>
            </a:r>
            <a:endParaRPr/>
          </a:p>
          <a:p>
            <a:pPr indent="158750" lvl="0" marL="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Arial"/>
              <a:buNone/>
            </a:pPr>
            <a:r>
              <a:t/>
            </a:r>
            <a:endParaRPr sz="25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Arial"/>
              <a:buChar char="•"/>
            </a:pPr>
            <a:r>
              <a:rPr lang="en-US" sz="25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“Gli spettri di biscutti fabrica” = “The Ghosts of the Cookies’ Plant”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3"/>
          <p:cNvSpPr txBox="1"/>
          <p:nvPr>
            <p:ph type="title"/>
          </p:nvPr>
        </p:nvSpPr>
        <p:spPr>
          <a:xfrm>
            <a:off x="762000" y="1524000"/>
            <a:ext cx="9144000" cy="126364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</a:pPr>
            <a:r>
              <a:rPr lang="en-US"/>
              <a:t>Broken Italian</a:t>
            </a:r>
            <a:endParaRPr/>
          </a:p>
        </p:txBody>
      </p:sp>
      <p:sp>
        <p:nvSpPr>
          <p:cNvPr id="193" name="Google Shape;193;p13"/>
          <p:cNvSpPr txBox="1"/>
          <p:nvPr>
            <p:ph idx="1" type="body"/>
          </p:nvPr>
        </p:nvSpPr>
        <p:spPr>
          <a:xfrm>
            <a:off x="762000" y="3047999"/>
            <a:ext cx="10668000" cy="30480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Char char="•"/>
            </a:pPr>
            <a:r>
              <a:rPr lang="en-US"/>
              <a:t>“Ciao Italia” disse. “</a:t>
            </a:r>
            <a:r>
              <a:rPr lang="en-US" u="sng"/>
              <a:t>Itali</a:t>
            </a:r>
            <a:r>
              <a:rPr lang="en-US" u="sng">
                <a:solidFill>
                  <a:srgbClr val="FF0000"/>
                </a:solidFill>
              </a:rPr>
              <a:t>a</a:t>
            </a:r>
            <a:r>
              <a:rPr lang="en-US" u="sng"/>
              <a:t> buon</a:t>
            </a:r>
            <a:r>
              <a:rPr lang="en-US" u="sng">
                <a:solidFill>
                  <a:srgbClr val="FF0000"/>
                </a:solidFill>
              </a:rPr>
              <a:t>o</a:t>
            </a:r>
            <a:r>
              <a:rPr lang="en-US" u="sng"/>
              <a:t> molto</a:t>
            </a:r>
            <a:r>
              <a:rPr lang="en-US"/>
              <a:t>. </a:t>
            </a:r>
            <a:r>
              <a:rPr lang="en-US" u="sng"/>
              <a:t>Noi fuoco</a:t>
            </a:r>
            <a:r>
              <a:rPr lang="en-US"/>
              <a:t>” e indicò le fiamme.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Char char="•"/>
            </a:pPr>
            <a:r>
              <a:rPr lang="en-US"/>
              <a:t>Agreement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Char char="•"/>
            </a:pPr>
            <a:r>
              <a:rPr lang="en-US"/>
              <a:t>Sentence construction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Char char="•"/>
            </a:pPr>
            <a:r>
              <a:rPr lang="en-US"/>
              <a:t>Missing verb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1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9" name="Google Shape;199;p14"/>
          <p:cNvSpPr txBox="1"/>
          <p:nvPr>
            <p:ph type="title"/>
          </p:nvPr>
        </p:nvSpPr>
        <p:spPr>
          <a:xfrm>
            <a:off x="7619523" y="885825"/>
            <a:ext cx="3810001" cy="190182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100"/>
              <a:buFont typeface="Arial"/>
              <a:buNone/>
            </a:pPr>
            <a:r>
              <a:rPr lang="en-US" sz="4100"/>
              <a:t>Shiring Ramzanali Fazel</a:t>
            </a:r>
            <a:endParaRPr/>
          </a:p>
        </p:txBody>
      </p:sp>
      <p:pic>
        <p:nvPicPr>
          <p:cNvPr descr="A person wearing a headscarf&#10;&#10;Description automatically generated with medium confidence" id="200" name="Google Shape;200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62000" y="1714768"/>
            <a:ext cx="6095047" cy="3428464"/>
          </a:xfrm>
          <a:prstGeom prst="rect">
            <a:avLst/>
          </a:prstGeom>
          <a:noFill/>
          <a:ln>
            <a:noFill/>
          </a:ln>
        </p:spPr>
      </p:pic>
      <p:sp>
        <p:nvSpPr>
          <p:cNvPr id="201" name="Google Shape;201;p14"/>
          <p:cNvSpPr txBox="1"/>
          <p:nvPr>
            <p:ph idx="1" type="body"/>
          </p:nvPr>
        </p:nvSpPr>
        <p:spPr>
          <a:xfrm>
            <a:off x="7619524" y="3047999"/>
            <a:ext cx="3810000" cy="30480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Char char="•"/>
            </a:pPr>
            <a:r>
              <a:rPr lang="en-US"/>
              <a:t>Students research author’s biography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7" name="Google Shape;207;p15"/>
          <p:cNvSpPr txBox="1"/>
          <p:nvPr>
            <p:ph type="title"/>
          </p:nvPr>
        </p:nvSpPr>
        <p:spPr>
          <a:xfrm>
            <a:off x="5334002" y="1163594"/>
            <a:ext cx="6095998" cy="162405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</a:pPr>
            <a:r>
              <a:rPr lang="en-US"/>
              <a:t>Far from Mogadishu</a:t>
            </a:r>
            <a:endParaRPr/>
          </a:p>
        </p:txBody>
      </p:sp>
      <p:pic>
        <p:nvPicPr>
          <p:cNvPr descr="Text, whiteboard&#10;&#10;Description automatically generated" id="208" name="Google Shape;208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62001" y="1819659"/>
            <a:ext cx="2771774" cy="3620276"/>
          </a:xfrm>
          <a:prstGeom prst="rect">
            <a:avLst/>
          </a:prstGeom>
          <a:noFill/>
          <a:ln>
            <a:noFill/>
          </a:ln>
        </p:spPr>
      </p:pic>
      <p:sp>
        <p:nvSpPr>
          <p:cNvPr id="209" name="Google Shape;209;p15"/>
          <p:cNvSpPr/>
          <p:nvPr/>
        </p:nvSpPr>
        <p:spPr>
          <a:xfrm flipH="1" rot="-5400000">
            <a:off x="705643" y="2991643"/>
            <a:ext cx="6858001" cy="874716"/>
          </a:xfrm>
          <a:custGeom>
            <a:rect b="b" l="l" r="r" t="t"/>
            <a:pathLst>
              <a:path extrusionOk="0" h="874716" w="6858001">
                <a:moveTo>
                  <a:pt x="0" y="533314"/>
                </a:moveTo>
                <a:lnTo>
                  <a:pt x="0" y="69206"/>
                </a:lnTo>
                <a:lnTo>
                  <a:pt x="21486" y="71924"/>
                </a:lnTo>
                <a:cubicBezTo>
                  <a:pt x="92546" y="60493"/>
                  <a:pt x="159604" y="87354"/>
                  <a:pt x="228948" y="88116"/>
                </a:cubicBezTo>
                <a:cubicBezTo>
                  <a:pt x="260382" y="88496"/>
                  <a:pt x="291435" y="94592"/>
                  <a:pt x="313533" y="62779"/>
                </a:cubicBezTo>
                <a:cubicBezTo>
                  <a:pt x="316389" y="58587"/>
                  <a:pt x="330298" y="60873"/>
                  <a:pt x="338870" y="62207"/>
                </a:cubicBezTo>
                <a:cubicBezTo>
                  <a:pt x="357921" y="65066"/>
                  <a:pt x="376781" y="72304"/>
                  <a:pt x="395640" y="72114"/>
                </a:cubicBezTo>
                <a:cubicBezTo>
                  <a:pt x="434695" y="71924"/>
                  <a:pt x="473939" y="68876"/>
                  <a:pt x="512802" y="65446"/>
                </a:cubicBezTo>
                <a:cubicBezTo>
                  <a:pt x="527470" y="64112"/>
                  <a:pt x="541569" y="58969"/>
                  <a:pt x="556047" y="55349"/>
                </a:cubicBezTo>
                <a:cubicBezTo>
                  <a:pt x="564048" y="53253"/>
                  <a:pt x="572622" y="47729"/>
                  <a:pt x="580050" y="48871"/>
                </a:cubicBezTo>
                <a:cubicBezTo>
                  <a:pt x="623106" y="55539"/>
                  <a:pt x="662541" y="39157"/>
                  <a:pt x="703308" y="30964"/>
                </a:cubicBezTo>
                <a:cubicBezTo>
                  <a:pt x="722169" y="27154"/>
                  <a:pt x="739886" y="18010"/>
                  <a:pt x="758174" y="11724"/>
                </a:cubicBezTo>
                <a:cubicBezTo>
                  <a:pt x="762936" y="10008"/>
                  <a:pt x="768271" y="8484"/>
                  <a:pt x="773035" y="8866"/>
                </a:cubicBezTo>
                <a:cubicBezTo>
                  <a:pt x="800276" y="11152"/>
                  <a:pt x="827329" y="14390"/>
                  <a:pt x="854379" y="16866"/>
                </a:cubicBezTo>
                <a:cubicBezTo>
                  <a:pt x="878956" y="19152"/>
                  <a:pt x="903722" y="19914"/>
                  <a:pt x="915343" y="47919"/>
                </a:cubicBezTo>
                <a:cubicBezTo>
                  <a:pt x="917059" y="52301"/>
                  <a:pt x="922773" y="55539"/>
                  <a:pt x="927155" y="58397"/>
                </a:cubicBezTo>
                <a:cubicBezTo>
                  <a:pt x="994785" y="102405"/>
                  <a:pt x="1030980" y="101261"/>
                  <a:pt x="1097087" y="54777"/>
                </a:cubicBezTo>
                <a:cubicBezTo>
                  <a:pt x="1103945" y="50015"/>
                  <a:pt x="1118613" y="46585"/>
                  <a:pt x="1123185" y="50395"/>
                </a:cubicBezTo>
                <a:cubicBezTo>
                  <a:pt x="1162049" y="82020"/>
                  <a:pt x="1204532" y="78590"/>
                  <a:pt x="1249302" y="68684"/>
                </a:cubicBezTo>
                <a:cubicBezTo>
                  <a:pt x="1260922" y="66018"/>
                  <a:pt x="1277307" y="66018"/>
                  <a:pt x="1286069" y="72304"/>
                </a:cubicBezTo>
                <a:cubicBezTo>
                  <a:pt x="1327790" y="101451"/>
                  <a:pt x="1372560" y="97261"/>
                  <a:pt x="1417899" y="88688"/>
                </a:cubicBezTo>
                <a:cubicBezTo>
                  <a:pt x="1424948" y="87354"/>
                  <a:pt x="1433522" y="80114"/>
                  <a:pt x="1436568" y="73448"/>
                </a:cubicBezTo>
                <a:cubicBezTo>
                  <a:pt x="1447428" y="49825"/>
                  <a:pt x="1467813" y="41823"/>
                  <a:pt x="1490292" y="35154"/>
                </a:cubicBezTo>
                <a:cubicBezTo>
                  <a:pt x="1525727" y="24296"/>
                  <a:pt x="1560588" y="11532"/>
                  <a:pt x="1596213" y="1245"/>
                </a:cubicBezTo>
                <a:cubicBezTo>
                  <a:pt x="1604978" y="-1231"/>
                  <a:pt x="1615836" y="293"/>
                  <a:pt x="1624980" y="3150"/>
                </a:cubicBezTo>
                <a:cubicBezTo>
                  <a:pt x="1656223" y="12866"/>
                  <a:pt x="1676036" y="37251"/>
                  <a:pt x="1697753" y="59731"/>
                </a:cubicBezTo>
                <a:cubicBezTo>
                  <a:pt x="1707279" y="69638"/>
                  <a:pt x="1720423" y="76686"/>
                  <a:pt x="1733188" y="82400"/>
                </a:cubicBezTo>
                <a:cubicBezTo>
                  <a:pt x="1766335" y="97071"/>
                  <a:pt x="1800246" y="110215"/>
                  <a:pt x="1833775" y="124121"/>
                </a:cubicBezTo>
                <a:cubicBezTo>
                  <a:pt x="1837013" y="125455"/>
                  <a:pt x="1839679" y="128884"/>
                  <a:pt x="1842158" y="131742"/>
                </a:cubicBezTo>
                <a:cubicBezTo>
                  <a:pt x="1866922" y="161843"/>
                  <a:pt x="1891497" y="192132"/>
                  <a:pt x="1916454" y="222233"/>
                </a:cubicBezTo>
                <a:cubicBezTo>
                  <a:pt x="1921216" y="227947"/>
                  <a:pt x="1928076" y="232139"/>
                  <a:pt x="1933219" y="237663"/>
                </a:cubicBezTo>
                <a:cubicBezTo>
                  <a:pt x="1940459" y="245283"/>
                  <a:pt x="1949603" y="252524"/>
                  <a:pt x="1953413" y="261668"/>
                </a:cubicBezTo>
                <a:cubicBezTo>
                  <a:pt x="1965224" y="290433"/>
                  <a:pt x="1987894" y="302817"/>
                  <a:pt x="2016469" y="308151"/>
                </a:cubicBezTo>
                <a:cubicBezTo>
                  <a:pt x="2042570" y="313104"/>
                  <a:pt x="2068669" y="317296"/>
                  <a:pt x="2094578" y="323010"/>
                </a:cubicBezTo>
                <a:cubicBezTo>
                  <a:pt x="2126201" y="329868"/>
                  <a:pt x="2157636" y="337298"/>
                  <a:pt x="2188879" y="345681"/>
                </a:cubicBezTo>
                <a:cubicBezTo>
                  <a:pt x="2202404" y="349301"/>
                  <a:pt x="2216692" y="353491"/>
                  <a:pt x="2228314" y="360921"/>
                </a:cubicBezTo>
                <a:cubicBezTo>
                  <a:pt x="2260890" y="381496"/>
                  <a:pt x="2295753" y="395402"/>
                  <a:pt x="2334044" y="389878"/>
                </a:cubicBezTo>
                <a:cubicBezTo>
                  <a:pt x="2364715" y="385496"/>
                  <a:pt x="2390434" y="396736"/>
                  <a:pt x="2409485" y="414263"/>
                </a:cubicBezTo>
                <a:cubicBezTo>
                  <a:pt x="2444158" y="446078"/>
                  <a:pt x="2481305" y="438838"/>
                  <a:pt x="2518264" y="428552"/>
                </a:cubicBezTo>
                <a:cubicBezTo>
                  <a:pt x="2537315" y="423217"/>
                  <a:pt x="2552935" y="423979"/>
                  <a:pt x="2571034" y="429122"/>
                </a:cubicBezTo>
                <a:cubicBezTo>
                  <a:pt x="2612945" y="441124"/>
                  <a:pt x="2640950" y="473701"/>
                  <a:pt x="2668001" y="502276"/>
                </a:cubicBezTo>
                <a:cubicBezTo>
                  <a:pt x="2691054" y="526661"/>
                  <a:pt x="2716963" y="540377"/>
                  <a:pt x="2745348" y="550666"/>
                </a:cubicBezTo>
                <a:cubicBezTo>
                  <a:pt x="2781163" y="563810"/>
                  <a:pt x="2809548" y="558858"/>
                  <a:pt x="2826694" y="527233"/>
                </a:cubicBezTo>
                <a:cubicBezTo>
                  <a:pt x="2831457" y="518278"/>
                  <a:pt x="2839839" y="507800"/>
                  <a:pt x="2848793" y="505134"/>
                </a:cubicBezTo>
                <a:cubicBezTo>
                  <a:pt x="2892037" y="491800"/>
                  <a:pt x="2935854" y="472367"/>
                  <a:pt x="2982148" y="484179"/>
                </a:cubicBezTo>
                <a:cubicBezTo>
                  <a:pt x="3046158" y="500372"/>
                  <a:pt x="3108644" y="499420"/>
                  <a:pt x="3172654" y="483417"/>
                </a:cubicBezTo>
                <a:cubicBezTo>
                  <a:pt x="3276480" y="457508"/>
                  <a:pt x="3380305" y="430076"/>
                  <a:pt x="3489467" y="435790"/>
                </a:cubicBezTo>
                <a:cubicBezTo>
                  <a:pt x="3507563" y="436742"/>
                  <a:pt x="3529090" y="425121"/>
                  <a:pt x="3544713" y="413691"/>
                </a:cubicBezTo>
                <a:cubicBezTo>
                  <a:pt x="3574622" y="391974"/>
                  <a:pt x="3573288" y="390258"/>
                  <a:pt x="3606817" y="408167"/>
                </a:cubicBezTo>
                <a:cubicBezTo>
                  <a:pt x="3614819" y="412549"/>
                  <a:pt x="3624725" y="415215"/>
                  <a:pt x="3630632" y="421693"/>
                </a:cubicBezTo>
                <a:cubicBezTo>
                  <a:pt x="3660731" y="454650"/>
                  <a:pt x="3697880" y="446648"/>
                  <a:pt x="3734837" y="441886"/>
                </a:cubicBezTo>
                <a:cubicBezTo>
                  <a:pt x="3741315" y="440934"/>
                  <a:pt x="3749125" y="439600"/>
                  <a:pt x="3754652" y="442268"/>
                </a:cubicBezTo>
                <a:cubicBezTo>
                  <a:pt x="3779607" y="454268"/>
                  <a:pt x="3800753" y="450078"/>
                  <a:pt x="3822472" y="433694"/>
                </a:cubicBezTo>
                <a:cubicBezTo>
                  <a:pt x="3841331" y="419597"/>
                  <a:pt x="3863049" y="411215"/>
                  <a:pt x="3885338" y="428742"/>
                </a:cubicBezTo>
                <a:cubicBezTo>
                  <a:pt x="3934870" y="467605"/>
                  <a:pt x="3987829" y="469509"/>
                  <a:pt x="4043839" y="444934"/>
                </a:cubicBezTo>
                <a:cubicBezTo>
                  <a:pt x="4083845" y="427407"/>
                  <a:pt x="4123280" y="423407"/>
                  <a:pt x="4165383" y="441124"/>
                </a:cubicBezTo>
                <a:cubicBezTo>
                  <a:pt x="4181576" y="447982"/>
                  <a:pt x="4202531" y="443410"/>
                  <a:pt x="4221391" y="444934"/>
                </a:cubicBezTo>
                <a:cubicBezTo>
                  <a:pt x="4232060" y="445696"/>
                  <a:pt x="4243872" y="445886"/>
                  <a:pt x="4253014" y="450650"/>
                </a:cubicBezTo>
                <a:cubicBezTo>
                  <a:pt x="4277401" y="462843"/>
                  <a:pt x="4300070" y="478463"/>
                  <a:pt x="4324645" y="490466"/>
                </a:cubicBezTo>
                <a:cubicBezTo>
                  <a:pt x="4336457" y="496180"/>
                  <a:pt x="4350554" y="499228"/>
                  <a:pt x="4363890" y="499420"/>
                </a:cubicBezTo>
                <a:cubicBezTo>
                  <a:pt x="4403325" y="500372"/>
                  <a:pt x="4442761" y="500372"/>
                  <a:pt x="4482004" y="498658"/>
                </a:cubicBezTo>
                <a:cubicBezTo>
                  <a:pt x="4546776" y="495990"/>
                  <a:pt x="4612500" y="495418"/>
                  <a:pt x="4659174" y="438648"/>
                </a:cubicBezTo>
                <a:cubicBezTo>
                  <a:pt x="4662986" y="434076"/>
                  <a:pt x="4671176" y="431408"/>
                  <a:pt x="4677655" y="430646"/>
                </a:cubicBezTo>
                <a:cubicBezTo>
                  <a:pt x="4707564" y="427027"/>
                  <a:pt x="4738235" y="426645"/>
                  <a:pt x="4767764" y="420739"/>
                </a:cubicBezTo>
                <a:cubicBezTo>
                  <a:pt x="4791386" y="415977"/>
                  <a:pt x="4811009" y="417501"/>
                  <a:pt x="4828916" y="434266"/>
                </a:cubicBezTo>
                <a:cubicBezTo>
                  <a:pt x="4852348" y="456364"/>
                  <a:pt x="4880925" y="469319"/>
                  <a:pt x="4912168" y="462271"/>
                </a:cubicBezTo>
                <a:cubicBezTo>
                  <a:pt x="4943409" y="455412"/>
                  <a:pt x="4963984" y="470271"/>
                  <a:pt x="4987037" y="485703"/>
                </a:cubicBezTo>
                <a:cubicBezTo>
                  <a:pt x="5003801" y="496942"/>
                  <a:pt x="5022852" y="511040"/>
                  <a:pt x="5041521" y="512182"/>
                </a:cubicBezTo>
                <a:cubicBezTo>
                  <a:pt x="5083814" y="514658"/>
                  <a:pt x="5120201" y="553904"/>
                  <a:pt x="5166113" y="531615"/>
                </a:cubicBezTo>
                <a:cubicBezTo>
                  <a:pt x="5169161" y="530091"/>
                  <a:pt x="5174685" y="533901"/>
                  <a:pt x="5179067" y="534853"/>
                </a:cubicBezTo>
                <a:cubicBezTo>
                  <a:pt x="5214121" y="542093"/>
                  <a:pt x="5247078" y="535043"/>
                  <a:pt x="5272796" y="511230"/>
                </a:cubicBezTo>
                <a:cubicBezTo>
                  <a:pt x="5306516" y="480177"/>
                  <a:pt x="5343855" y="477129"/>
                  <a:pt x="5385384" y="487227"/>
                </a:cubicBezTo>
                <a:cubicBezTo>
                  <a:pt x="5398721" y="490466"/>
                  <a:pt x="5412057" y="492752"/>
                  <a:pt x="5425582" y="495418"/>
                </a:cubicBezTo>
                <a:cubicBezTo>
                  <a:pt x="5443870" y="499228"/>
                  <a:pt x="5462351" y="503230"/>
                  <a:pt x="5480637" y="507040"/>
                </a:cubicBezTo>
                <a:cubicBezTo>
                  <a:pt x="5498356" y="510850"/>
                  <a:pt x="5517979" y="517326"/>
                  <a:pt x="5531693" y="500944"/>
                </a:cubicBezTo>
                <a:cubicBezTo>
                  <a:pt x="5543506" y="486845"/>
                  <a:pt x="5551888" y="488179"/>
                  <a:pt x="5562746" y="500372"/>
                </a:cubicBezTo>
                <a:cubicBezTo>
                  <a:pt x="5600467" y="543045"/>
                  <a:pt x="5646189" y="569716"/>
                  <a:pt x="5704483" y="571620"/>
                </a:cubicBezTo>
                <a:cubicBezTo>
                  <a:pt x="5716485" y="572002"/>
                  <a:pt x="5728678" y="574668"/>
                  <a:pt x="5740488" y="577526"/>
                </a:cubicBezTo>
                <a:cubicBezTo>
                  <a:pt x="5747728" y="579241"/>
                  <a:pt x="5756493" y="581147"/>
                  <a:pt x="5760873" y="586291"/>
                </a:cubicBezTo>
                <a:cubicBezTo>
                  <a:pt x="5794974" y="625534"/>
                  <a:pt x="5837457" y="652777"/>
                  <a:pt x="5883751" y="674686"/>
                </a:cubicBezTo>
                <a:cubicBezTo>
                  <a:pt x="5900323" y="682496"/>
                  <a:pt x="5918042" y="690306"/>
                  <a:pt x="5935949" y="692592"/>
                </a:cubicBezTo>
                <a:cubicBezTo>
                  <a:pt x="5954617" y="694878"/>
                  <a:pt x="5974240" y="691068"/>
                  <a:pt x="5993291" y="688972"/>
                </a:cubicBezTo>
                <a:cubicBezTo>
                  <a:pt x="6004531" y="687830"/>
                  <a:pt x="6017485" y="688020"/>
                  <a:pt x="6026440" y="682496"/>
                </a:cubicBezTo>
                <a:cubicBezTo>
                  <a:pt x="6054825" y="665159"/>
                  <a:pt x="6082258" y="646491"/>
                  <a:pt x="6108738" y="626296"/>
                </a:cubicBezTo>
                <a:cubicBezTo>
                  <a:pt x="6131409" y="608960"/>
                  <a:pt x="6135981" y="606483"/>
                  <a:pt x="6155602" y="628202"/>
                </a:cubicBezTo>
                <a:cubicBezTo>
                  <a:pt x="6175797" y="650491"/>
                  <a:pt x="6200944" y="662111"/>
                  <a:pt x="6228756" y="666873"/>
                </a:cubicBezTo>
                <a:cubicBezTo>
                  <a:pt x="6272764" y="674304"/>
                  <a:pt x="6317151" y="680590"/>
                  <a:pt x="6361539" y="684210"/>
                </a:cubicBezTo>
                <a:cubicBezTo>
                  <a:pt x="6401736" y="687448"/>
                  <a:pt x="6420977" y="669922"/>
                  <a:pt x="6428979" y="630106"/>
                </a:cubicBezTo>
                <a:cubicBezTo>
                  <a:pt x="6433551" y="608007"/>
                  <a:pt x="6439458" y="584003"/>
                  <a:pt x="6463840" y="578098"/>
                </a:cubicBezTo>
                <a:cubicBezTo>
                  <a:pt x="6503658" y="568572"/>
                  <a:pt x="6544997" y="564382"/>
                  <a:pt x="6564620" y="517708"/>
                </a:cubicBezTo>
                <a:cubicBezTo>
                  <a:pt x="6575478" y="527995"/>
                  <a:pt x="6582146" y="534091"/>
                  <a:pt x="6588625" y="540187"/>
                </a:cubicBezTo>
                <a:cubicBezTo>
                  <a:pt x="6606531" y="557142"/>
                  <a:pt x="6643678" y="564382"/>
                  <a:pt x="6662541" y="549714"/>
                </a:cubicBezTo>
                <a:cubicBezTo>
                  <a:pt x="6690354" y="528377"/>
                  <a:pt x="6715883" y="532377"/>
                  <a:pt x="6742552" y="548952"/>
                </a:cubicBezTo>
                <a:cubicBezTo>
                  <a:pt x="6764841" y="562668"/>
                  <a:pt x="6788417" y="567954"/>
                  <a:pt x="6812063" y="568430"/>
                </a:cubicBezTo>
                <a:lnTo>
                  <a:pt x="6858001" y="562267"/>
                </a:lnTo>
                <a:lnTo>
                  <a:pt x="6858001" y="734520"/>
                </a:lnTo>
                <a:lnTo>
                  <a:pt x="6815516" y="744220"/>
                </a:lnTo>
                <a:cubicBezTo>
                  <a:pt x="6793035" y="749744"/>
                  <a:pt x="6771319" y="759651"/>
                  <a:pt x="6748458" y="763271"/>
                </a:cubicBezTo>
                <a:cubicBezTo>
                  <a:pt x="6694164" y="771843"/>
                  <a:pt x="6639488" y="777939"/>
                  <a:pt x="6584812" y="784797"/>
                </a:cubicBezTo>
                <a:cubicBezTo>
                  <a:pt x="6528424" y="791846"/>
                  <a:pt x="6472225" y="799276"/>
                  <a:pt x="6415833" y="805562"/>
                </a:cubicBezTo>
                <a:cubicBezTo>
                  <a:pt x="6384972" y="808802"/>
                  <a:pt x="6353919" y="809372"/>
                  <a:pt x="6323058" y="812420"/>
                </a:cubicBezTo>
                <a:cubicBezTo>
                  <a:pt x="6296005" y="815088"/>
                  <a:pt x="6269144" y="820041"/>
                  <a:pt x="6242093" y="823281"/>
                </a:cubicBezTo>
                <a:cubicBezTo>
                  <a:pt x="6218660" y="825947"/>
                  <a:pt x="6195037" y="827471"/>
                  <a:pt x="6171605" y="830139"/>
                </a:cubicBezTo>
                <a:cubicBezTo>
                  <a:pt x="6134075" y="834519"/>
                  <a:pt x="6096736" y="839473"/>
                  <a:pt x="6059397" y="844045"/>
                </a:cubicBezTo>
                <a:cubicBezTo>
                  <a:pt x="6043776" y="845759"/>
                  <a:pt x="6027392" y="850522"/>
                  <a:pt x="6012723" y="847665"/>
                </a:cubicBezTo>
                <a:cubicBezTo>
                  <a:pt x="5975764" y="840425"/>
                  <a:pt x="5939377" y="842521"/>
                  <a:pt x="5902610" y="847473"/>
                </a:cubicBezTo>
                <a:cubicBezTo>
                  <a:pt x="5890037" y="849190"/>
                  <a:pt x="5876511" y="848808"/>
                  <a:pt x="5864318" y="845569"/>
                </a:cubicBezTo>
                <a:cubicBezTo>
                  <a:pt x="5839361" y="839091"/>
                  <a:pt x="5815169" y="829947"/>
                  <a:pt x="5790592" y="821947"/>
                </a:cubicBezTo>
                <a:cubicBezTo>
                  <a:pt x="5787924" y="820995"/>
                  <a:pt x="5784686" y="820803"/>
                  <a:pt x="5781830" y="820233"/>
                </a:cubicBezTo>
                <a:cubicBezTo>
                  <a:pt x="5765635" y="816992"/>
                  <a:pt x="5749634" y="813754"/>
                  <a:pt x="5733440" y="810896"/>
                </a:cubicBezTo>
                <a:cubicBezTo>
                  <a:pt x="5724678" y="809372"/>
                  <a:pt x="5715723" y="809182"/>
                  <a:pt x="5706959" y="807848"/>
                </a:cubicBezTo>
                <a:cubicBezTo>
                  <a:pt x="5673050" y="802514"/>
                  <a:pt x="5635711" y="811468"/>
                  <a:pt x="5606372" y="788417"/>
                </a:cubicBezTo>
                <a:cubicBezTo>
                  <a:pt x="5587321" y="773557"/>
                  <a:pt x="5568842" y="776987"/>
                  <a:pt x="5548460" y="779273"/>
                </a:cubicBezTo>
                <a:cubicBezTo>
                  <a:pt x="5533027" y="780987"/>
                  <a:pt x="5517215" y="780415"/>
                  <a:pt x="5501594" y="780607"/>
                </a:cubicBezTo>
                <a:cubicBezTo>
                  <a:pt x="5474161" y="781177"/>
                  <a:pt x="5446728" y="781369"/>
                  <a:pt x="5419295" y="782321"/>
                </a:cubicBezTo>
                <a:cubicBezTo>
                  <a:pt x="5410531" y="782701"/>
                  <a:pt x="5401579" y="787465"/>
                  <a:pt x="5393005" y="786703"/>
                </a:cubicBezTo>
                <a:cubicBezTo>
                  <a:pt x="5353379" y="783083"/>
                  <a:pt x="5313754" y="777367"/>
                  <a:pt x="5274129" y="774129"/>
                </a:cubicBezTo>
                <a:cubicBezTo>
                  <a:pt x="5251650" y="772225"/>
                  <a:pt x="5228597" y="775843"/>
                  <a:pt x="5206308" y="773177"/>
                </a:cubicBezTo>
                <a:cubicBezTo>
                  <a:pt x="5180591" y="770129"/>
                  <a:pt x="5155445" y="762319"/>
                  <a:pt x="5129916" y="757554"/>
                </a:cubicBezTo>
                <a:cubicBezTo>
                  <a:pt x="5122867" y="756222"/>
                  <a:pt x="5115057" y="757936"/>
                  <a:pt x="5107627" y="758316"/>
                </a:cubicBezTo>
                <a:cubicBezTo>
                  <a:pt x="5099245" y="758699"/>
                  <a:pt x="5091052" y="759461"/>
                  <a:pt x="5082670" y="759651"/>
                </a:cubicBezTo>
                <a:cubicBezTo>
                  <a:pt x="5057141" y="760033"/>
                  <a:pt x="5031614" y="759461"/>
                  <a:pt x="5006086" y="760795"/>
                </a:cubicBezTo>
                <a:cubicBezTo>
                  <a:pt x="4990465" y="761557"/>
                  <a:pt x="4974082" y="769367"/>
                  <a:pt x="4959602" y="766509"/>
                </a:cubicBezTo>
                <a:cubicBezTo>
                  <a:pt x="4930075" y="760985"/>
                  <a:pt x="4900546" y="773367"/>
                  <a:pt x="4871019" y="763081"/>
                </a:cubicBezTo>
                <a:cubicBezTo>
                  <a:pt x="4861873" y="760033"/>
                  <a:pt x="4849300" y="767653"/>
                  <a:pt x="4838250" y="768033"/>
                </a:cubicBezTo>
                <a:cubicBezTo>
                  <a:pt x="4810627" y="768985"/>
                  <a:pt x="4783004" y="768795"/>
                  <a:pt x="4755381" y="768605"/>
                </a:cubicBezTo>
                <a:cubicBezTo>
                  <a:pt x="4730614" y="768415"/>
                  <a:pt x="4704895" y="771081"/>
                  <a:pt x="4681083" y="765747"/>
                </a:cubicBezTo>
                <a:cubicBezTo>
                  <a:pt x="4656126" y="760033"/>
                  <a:pt x="4633647" y="760795"/>
                  <a:pt x="4609452" y="767271"/>
                </a:cubicBezTo>
                <a:cubicBezTo>
                  <a:pt x="4592878" y="771653"/>
                  <a:pt x="4575351" y="772225"/>
                  <a:pt x="4558207" y="773557"/>
                </a:cubicBezTo>
                <a:cubicBezTo>
                  <a:pt x="4539728" y="775081"/>
                  <a:pt x="4519343" y="771081"/>
                  <a:pt x="4502579" y="777367"/>
                </a:cubicBezTo>
                <a:cubicBezTo>
                  <a:pt x="4452665" y="796038"/>
                  <a:pt x="4401419" y="800038"/>
                  <a:pt x="4349222" y="800038"/>
                </a:cubicBezTo>
                <a:cubicBezTo>
                  <a:pt x="4339695" y="800038"/>
                  <a:pt x="4329979" y="797372"/>
                  <a:pt x="4320837" y="794514"/>
                </a:cubicBezTo>
                <a:cubicBezTo>
                  <a:pt x="4267493" y="777367"/>
                  <a:pt x="4213961" y="778891"/>
                  <a:pt x="4159667" y="789370"/>
                </a:cubicBezTo>
                <a:cubicBezTo>
                  <a:pt x="4148427" y="791656"/>
                  <a:pt x="4135854" y="792038"/>
                  <a:pt x="4124614" y="789752"/>
                </a:cubicBezTo>
                <a:cubicBezTo>
                  <a:pt x="4092989" y="783083"/>
                  <a:pt x="4062318" y="772033"/>
                  <a:pt x="4030503" y="767271"/>
                </a:cubicBezTo>
                <a:cubicBezTo>
                  <a:pt x="3977925" y="759461"/>
                  <a:pt x="3932394" y="785749"/>
                  <a:pt x="3885338" y="802896"/>
                </a:cubicBezTo>
                <a:cubicBezTo>
                  <a:pt x="3840569" y="819089"/>
                  <a:pt x="3802467" y="855666"/>
                  <a:pt x="3749506" y="847473"/>
                </a:cubicBezTo>
                <a:cubicBezTo>
                  <a:pt x="3744173" y="846711"/>
                  <a:pt x="3738267" y="851856"/>
                  <a:pt x="3732361" y="853190"/>
                </a:cubicBezTo>
                <a:cubicBezTo>
                  <a:pt x="3716168" y="856810"/>
                  <a:pt x="3699976" y="861190"/>
                  <a:pt x="3683591" y="862906"/>
                </a:cubicBezTo>
                <a:cubicBezTo>
                  <a:pt x="3663589" y="865192"/>
                  <a:pt x="3643204" y="864430"/>
                  <a:pt x="3623201" y="866334"/>
                </a:cubicBezTo>
                <a:cubicBezTo>
                  <a:pt x="3597482" y="868620"/>
                  <a:pt x="3572146" y="874716"/>
                  <a:pt x="3546617" y="874716"/>
                </a:cubicBezTo>
                <a:cubicBezTo>
                  <a:pt x="3526042" y="874716"/>
                  <a:pt x="3505657" y="867668"/>
                  <a:pt x="3485275" y="864238"/>
                </a:cubicBezTo>
                <a:cubicBezTo>
                  <a:pt x="3456508" y="859476"/>
                  <a:pt x="3424883" y="860810"/>
                  <a:pt x="3399546" y="848618"/>
                </a:cubicBezTo>
                <a:cubicBezTo>
                  <a:pt x="3372495" y="835663"/>
                  <a:pt x="3346776" y="829757"/>
                  <a:pt x="3318771" y="833757"/>
                </a:cubicBezTo>
                <a:cubicBezTo>
                  <a:pt x="3309437" y="835091"/>
                  <a:pt x="3297434" y="843093"/>
                  <a:pt x="3293244" y="851284"/>
                </a:cubicBezTo>
                <a:cubicBezTo>
                  <a:pt x="3283908" y="869572"/>
                  <a:pt x="3271145" y="872812"/>
                  <a:pt x="3253809" y="866524"/>
                </a:cubicBezTo>
                <a:cubicBezTo>
                  <a:pt x="3238758" y="861190"/>
                  <a:pt x="3220280" y="858524"/>
                  <a:pt x="3209993" y="848235"/>
                </a:cubicBezTo>
                <a:cubicBezTo>
                  <a:pt x="3180844" y="819089"/>
                  <a:pt x="3143695" y="818136"/>
                  <a:pt x="3107500" y="810326"/>
                </a:cubicBezTo>
                <a:cubicBezTo>
                  <a:pt x="3085403" y="805562"/>
                  <a:pt x="3064827" y="805372"/>
                  <a:pt x="3042728" y="808610"/>
                </a:cubicBezTo>
                <a:cubicBezTo>
                  <a:pt x="2994722" y="815850"/>
                  <a:pt x="2948047" y="805562"/>
                  <a:pt x="2901943" y="792418"/>
                </a:cubicBezTo>
                <a:cubicBezTo>
                  <a:pt x="2871462" y="783655"/>
                  <a:pt x="2840219" y="778321"/>
                  <a:pt x="2809930" y="769367"/>
                </a:cubicBezTo>
                <a:cubicBezTo>
                  <a:pt x="2787259" y="762509"/>
                  <a:pt x="2764590" y="754316"/>
                  <a:pt x="2743826" y="743268"/>
                </a:cubicBezTo>
                <a:cubicBezTo>
                  <a:pt x="2713723" y="727073"/>
                  <a:pt x="2687436" y="702689"/>
                  <a:pt x="2649143" y="709167"/>
                </a:cubicBezTo>
                <a:cubicBezTo>
                  <a:pt x="2615421" y="714881"/>
                  <a:pt x="2584942" y="702881"/>
                  <a:pt x="2554079" y="691450"/>
                </a:cubicBezTo>
                <a:cubicBezTo>
                  <a:pt x="2531409" y="683068"/>
                  <a:pt x="2508742" y="674494"/>
                  <a:pt x="2485307" y="669160"/>
                </a:cubicBezTo>
                <a:cubicBezTo>
                  <a:pt x="2457492" y="662873"/>
                  <a:pt x="2426059" y="665541"/>
                  <a:pt x="2401292" y="653919"/>
                </a:cubicBezTo>
                <a:cubicBezTo>
                  <a:pt x="2375383" y="641727"/>
                  <a:pt x="2353859" y="649919"/>
                  <a:pt x="2330806" y="653349"/>
                </a:cubicBezTo>
                <a:cubicBezTo>
                  <a:pt x="2294039" y="658683"/>
                  <a:pt x="2257459" y="668590"/>
                  <a:pt x="2220312" y="656015"/>
                </a:cubicBezTo>
                <a:cubicBezTo>
                  <a:pt x="2175163" y="640775"/>
                  <a:pt x="2130393" y="624392"/>
                  <a:pt x="2085054" y="609914"/>
                </a:cubicBezTo>
                <a:cubicBezTo>
                  <a:pt x="2067525" y="604387"/>
                  <a:pt x="2048668" y="602101"/>
                  <a:pt x="2030378" y="599625"/>
                </a:cubicBezTo>
                <a:cubicBezTo>
                  <a:pt x="2013043" y="597529"/>
                  <a:pt x="1992279" y="602863"/>
                  <a:pt x="1978940" y="594863"/>
                </a:cubicBezTo>
                <a:cubicBezTo>
                  <a:pt x="1944649" y="574288"/>
                  <a:pt x="1909408" y="564192"/>
                  <a:pt x="1869780" y="564192"/>
                </a:cubicBezTo>
                <a:cubicBezTo>
                  <a:pt x="1854920" y="564192"/>
                  <a:pt x="1840441" y="555618"/>
                  <a:pt x="1825393" y="554094"/>
                </a:cubicBezTo>
                <a:cubicBezTo>
                  <a:pt x="1804816" y="552190"/>
                  <a:pt x="1781194" y="547045"/>
                  <a:pt x="1763287" y="554286"/>
                </a:cubicBezTo>
                <a:cubicBezTo>
                  <a:pt x="1721185" y="571430"/>
                  <a:pt x="1687086" y="557142"/>
                  <a:pt x="1650317" y="540187"/>
                </a:cubicBezTo>
                <a:cubicBezTo>
                  <a:pt x="1614120" y="523423"/>
                  <a:pt x="1576019" y="510088"/>
                  <a:pt x="1537537" y="499038"/>
                </a:cubicBezTo>
                <a:cubicBezTo>
                  <a:pt x="1523059" y="495038"/>
                  <a:pt x="1505724" y="501706"/>
                  <a:pt x="1489720" y="503038"/>
                </a:cubicBezTo>
                <a:cubicBezTo>
                  <a:pt x="1484004" y="503420"/>
                  <a:pt x="1477717" y="503992"/>
                  <a:pt x="1472575" y="502086"/>
                </a:cubicBezTo>
                <a:cubicBezTo>
                  <a:pt x="1422854" y="483797"/>
                  <a:pt x="1372368" y="469891"/>
                  <a:pt x="1318456" y="479415"/>
                </a:cubicBezTo>
                <a:cubicBezTo>
                  <a:pt x="1313504" y="480369"/>
                  <a:pt x="1307978" y="478273"/>
                  <a:pt x="1303024" y="476939"/>
                </a:cubicBezTo>
                <a:cubicBezTo>
                  <a:pt x="1278829" y="470081"/>
                  <a:pt x="1255206" y="459223"/>
                  <a:pt x="1230633" y="456746"/>
                </a:cubicBezTo>
                <a:cubicBezTo>
                  <a:pt x="1170051" y="450650"/>
                  <a:pt x="1109091" y="448172"/>
                  <a:pt x="1048125" y="444172"/>
                </a:cubicBezTo>
                <a:cubicBezTo>
                  <a:pt x="1044315" y="443982"/>
                  <a:pt x="1040315" y="443982"/>
                  <a:pt x="1036887" y="442648"/>
                </a:cubicBezTo>
                <a:cubicBezTo>
                  <a:pt x="1014406" y="434456"/>
                  <a:pt x="994785" y="437124"/>
                  <a:pt x="975733" y="452744"/>
                </a:cubicBezTo>
                <a:cubicBezTo>
                  <a:pt x="967350" y="459603"/>
                  <a:pt x="955920" y="463223"/>
                  <a:pt x="945444" y="467033"/>
                </a:cubicBezTo>
                <a:cubicBezTo>
                  <a:pt x="930011" y="472749"/>
                  <a:pt x="914200" y="478273"/>
                  <a:pt x="898198" y="481893"/>
                </a:cubicBezTo>
                <a:cubicBezTo>
                  <a:pt x="882384" y="485321"/>
                  <a:pt x="865430" y="490084"/>
                  <a:pt x="850189" y="487417"/>
                </a:cubicBezTo>
                <a:cubicBezTo>
                  <a:pt x="822756" y="482655"/>
                  <a:pt x="796655" y="471987"/>
                  <a:pt x="769605" y="464937"/>
                </a:cubicBezTo>
                <a:cubicBezTo>
                  <a:pt x="760270" y="462461"/>
                  <a:pt x="749982" y="462843"/>
                  <a:pt x="740268" y="462651"/>
                </a:cubicBezTo>
                <a:cubicBezTo>
                  <a:pt x="717977" y="462081"/>
                  <a:pt x="695116" y="467605"/>
                  <a:pt x="674923" y="451792"/>
                </a:cubicBezTo>
                <a:cubicBezTo>
                  <a:pt x="656255" y="436934"/>
                  <a:pt x="637392" y="441314"/>
                  <a:pt x="617772" y="452554"/>
                </a:cubicBezTo>
                <a:cubicBezTo>
                  <a:pt x="603673" y="460557"/>
                  <a:pt x="587672" y="466843"/>
                  <a:pt x="571860" y="469891"/>
                </a:cubicBezTo>
                <a:cubicBezTo>
                  <a:pt x="550141" y="474081"/>
                  <a:pt x="528615" y="475797"/>
                  <a:pt x="505182" y="473319"/>
                </a:cubicBezTo>
                <a:cubicBezTo>
                  <a:pt x="488607" y="471605"/>
                  <a:pt x="475081" y="470843"/>
                  <a:pt x="462126" y="460747"/>
                </a:cubicBezTo>
                <a:cubicBezTo>
                  <a:pt x="460032" y="459223"/>
                  <a:pt x="456222" y="458841"/>
                  <a:pt x="453364" y="459033"/>
                </a:cubicBezTo>
                <a:cubicBezTo>
                  <a:pt x="415835" y="462271"/>
                  <a:pt x="378686" y="460557"/>
                  <a:pt x="340774" y="458268"/>
                </a:cubicBezTo>
                <a:cubicBezTo>
                  <a:pt x="292579" y="455222"/>
                  <a:pt x="241901" y="464175"/>
                  <a:pt x="200182" y="496180"/>
                </a:cubicBezTo>
                <a:cubicBezTo>
                  <a:pt x="194085" y="500944"/>
                  <a:pt x="184941" y="503038"/>
                  <a:pt x="176939" y="504182"/>
                </a:cubicBezTo>
                <a:cubicBezTo>
                  <a:pt x="139219" y="509134"/>
                  <a:pt x="101308" y="512564"/>
                  <a:pt x="63587" y="518088"/>
                </a:cubicBezTo>
                <a:cubicBezTo>
                  <a:pt x="43012" y="521137"/>
                  <a:pt x="21486" y="523805"/>
                  <a:pt x="2817" y="532187"/>
                </a:cubicBezTo>
                <a:lnTo>
                  <a:pt x="0" y="5333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0" name="Google Shape;210;p15"/>
          <p:cNvSpPr/>
          <p:nvPr/>
        </p:nvSpPr>
        <p:spPr>
          <a:xfrm flipH="1" rot="-5400000">
            <a:off x="705643" y="2991644"/>
            <a:ext cx="6858001" cy="874716"/>
          </a:xfrm>
          <a:custGeom>
            <a:rect b="b" l="l" r="r" t="t"/>
            <a:pathLst>
              <a:path extrusionOk="0" h="874716" w="6858001">
                <a:moveTo>
                  <a:pt x="0" y="533314"/>
                </a:moveTo>
                <a:lnTo>
                  <a:pt x="0" y="69206"/>
                </a:lnTo>
                <a:lnTo>
                  <a:pt x="21486" y="71924"/>
                </a:lnTo>
                <a:cubicBezTo>
                  <a:pt x="92546" y="60493"/>
                  <a:pt x="159604" y="87354"/>
                  <a:pt x="228948" y="88116"/>
                </a:cubicBezTo>
                <a:cubicBezTo>
                  <a:pt x="260382" y="88496"/>
                  <a:pt x="291435" y="94592"/>
                  <a:pt x="313533" y="62779"/>
                </a:cubicBezTo>
                <a:cubicBezTo>
                  <a:pt x="316389" y="58587"/>
                  <a:pt x="330298" y="60873"/>
                  <a:pt x="338870" y="62207"/>
                </a:cubicBezTo>
                <a:cubicBezTo>
                  <a:pt x="357921" y="65066"/>
                  <a:pt x="376781" y="72304"/>
                  <a:pt x="395640" y="72114"/>
                </a:cubicBezTo>
                <a:cubicBezTo>
                  <a:pt x="434695" y="71924"/>
                  <a:pt x="473939" y="68876"/>
                  <a:pt x="512802" y="65446"/>
                </a:cubicBezTo>
                <a:cubicBezTo>
                  <a:pt x="527470" y="64112"/>
                  <a:pt x="541569" y="58969"/>
                  <a:pt x="556047" y="55349"/>
                </a:cubicBezTo>
                <a:cubicBezTo>
                  <a:pt x="564048" y="53253"/>
                  <a:pt x="572622" y="47729"/>
                  <a:pt x="580050" y="48871"/>
                </a:cubicBezTo>
                <a:cubicBezTo>
                  <a:pt x="623106" y="55539"/>
                  <a:pt x="662541" y="39157"/>
                  <a:pt x="703308" y="30964"/>
                </a:cubicBezTo>
                <a:cubicBezTo>
                  <a:pt x="722169" y="27154"/>
                  <a:pt x="739886" y="18010"/>
                  <a:pt x="758174" y="11724"/>
                </a:cubicBezTo>
                <a:cubicBezTo>
                  <a:pt x="762936" y="10008"/>
                  <a:pt x="768271" y="8484"/>
                  <a:pt x="773035" y="8866"/>
                </a:cubicBezTo>
                <a:cubicBezTo>
                  <a:pt x="800276" y="11152"/>
                  <a:pt x="827329" y="14390"/>
                  <a:pt x="854379" y="16866"/>
                </a:cubicBezTo>
                <a:cubicBezTo>
                  <a:pt x="878956" y="19152"/>
                  <a:pt x="903722" y="19914"/>
                  <a:pt x="915343" y="47919"/>
                </a:cubicBezTo>
                <a:cubicBezTo>
                  <a:pt x="917059" y="52301"/>
                  <a:pt x="922773" y="55539"/>
                  <a:pt x="927155" y="58397"/>
                </a:cubicBezTo>
                <a:cubicBezTo>
                  <a:pt x="994785" y="102405"/>
                  <a:pt x="1030980" y="101261"/>
                  <a:pt x="1097087" y="54777"/>
                </a:cubicBezTo>
                <a:cubicBezTo>
                  <a:pt x="1103945" y="50015"/>
                  <a:pt x="1118613" y="46585"/>
                  <a:pt x="1123185" y="50395"/>
                </a:cubicBezTo>
                <a:cubicBezTo>
                  <a:pt x="1162049" y="82020"/>
                  <a:pt x="1204532" y="78590"/>
                  <a:pt x="1249302" y="68684"/>
                </a:cubicBezTo>
                <a:cubicBezTo>
                  <a:pt x="1260922" y="66018"/>
                  <a:pt x="1277307" y="66018"/>
                  <a:pt x="1286069" y="72304"/>
                </a:cubicBezTo>
                <a:cubicBezTo>
                  <a:pt x="1327790" y="101451"/>
                  <a:pt x="1372560" y="97261"/>
                  <a:pt x="1417899" y="88688"/>
                </a:cubicBezTo>
                <a:cubicBezTo>
                  <a:pt x="1424948" y="87354"/>
                  <a:pt x="1433522" y="80114"/>
                  <a:pt x="1436568" y="73448"/>
                </a:cubicBezTo>
                <a:cubicBezTo>
                  <a:pt x="1447428" y="49825"/>
                  <a:pt x="1467813" y="41823"/>
                  <a:pt x="1490292" y="35154"/>
                </a:cubicBezTo>
                <a:cubicBezTo>
                  <a:pt x="1525727" y="24296"/>
                  <a:pt x="1560588" y="11532"/>
                  <a:pt x="1596213" y="1245"/>
                </a:cubicBezTo>
                <a:cubicBezTo>
                  <a:pt x="1604978" y="-1231"/>
                  <a:pt x="1615836" y="293"/>
                  <a:pt x="1624980" y="3150"/>
                </a:cubicBezTo>
                <a:cubicBezTo>
                  <a:pt x="1656223" y="12866"/>
                  <a:pt x="1676036" y="37251"/>
                  <a:pt x="1697753" y="59731"/>
                </a:cubicBezTo>
                <a:cubicBezTo>
                  <a:pt x="1707279" y="69638"/>
                  <a:pt x="1720423" y="76686"/>
                  <a:pt x="1733188" y="82400"/>
                </a:cubicBezTo>
                <a:cubicBezTo>
                  <a:pt x="1766335" y="97071"/>
                  <a:pt x="1800246" y="110215"/>
                  <a:pt x="1833775" y="124121"/>
                </a:cubicBezTo>
                <a:cubicBezTo>
                  <a:pt x="1837013" y="125455"/>
                  <a:pt x="1839679" y="128884"/>
                  <a:pt x="1842158" y="131742"/>
                </a:cubicBezTo>
                <a:cubicBezTo>
                  <a:pt x="1866922" y="161843"/>
                  <a:pt x="1891497" y="192132"/>
                  <a:pt x="1916454" y="222233"/>
                </a:cubicBezTo>
                <a:cubicBezTo>
                  <a:pt x="1921216" y="227947"/>
                  <a:pt x="1928076" y="232139"/>
                  <a:pt x="1933219" y="237663"/>
                </a:cubicBezTo>
                <a:cubicBezTo>
                  <a:pt x="1940459" y="245283"/>
                  <a:pt x="1949603" y="252524"/>
                  <a:pt x="1953413" y="261668"/>
                </a:cubicBezTo>
                <a:cubicBezTo>
                  <a:pt x="1965224" y="290433"/>
                  <a:pt x="1987894" y="302817"/>
                  <a:pt x="2016469" y="308151"/>
                </a:cubicBezTo>
                <a:cubicBezTo>
                  <a:pt x="2042570" y="313104"/>
                  <a:pt x="2068669" y="317296"/>
                  <a:pt x="2094578" y="323010"/>
                </a:cubicBezTo>
                <a:cubicBezTo>
                  <a:pt x="2126201" y="329868"/>
                  <a:pt x="2157636" y="337298"/>
                  <a:pt x="2188879" y="345681"/>
                </a:cubicBezTo>
                <a:cubicBezTo>
                  <a:pt x="2202404" y="349301"/>
                  <a:pt x="2216692" y="353491"/>
                  <a:pt x="2228314" y="360921"/>
                </a:cubicBezTo>
                <a:cubicBezTo>
                  <a:pt x="2260890" y="381496"/>
                  <a:pt x="2295753" y="395402"/>
                  <a:pt x="2334044" y="389878"/>
                </a:cubicBezTo>
                <a:cubicBezTo>
                  <a:pt x="2364715" y="385496"/>
                  <a:pt x="2390434" y="396736"/>
                  <a:pt x="2409485" y="414263"/>
                </a:cubicBezTo>
                <a:cubicBezTo>
                  <a:pt x="2444158" y="446078"/>
                  <a:pt x="2481305" y="438838"/>
                  <a:pt x="2518264" y="428552"/>
                </a:cubicBezTo>
                <a:cubicBezTo>
                  <a:pt x="2537315" y="423217"/>
                  <a:pt x="2552935" y="423979"/>
                  <a:pt x="2571034" y="429122"/>
                </a:cubicBezTo>
                <a:cubicBezTo>
                  <a:pt x="2612945" y="441124"/>
                  <a:pt x="2640950" y="473701"/>
                  <a:pt x="2668001" y="502276"/>
                </a:cubicBezTo>
                <a:cubicBezTo>
                  <a:pt x="2691054" y="526661"/>
                  <a:pt x="2716963" y="540377"/>
                  <a:pt x="2745348" y="550666"/>
                </a:cubicBezTo>
                <a:cubicBezTo>
                  <a:pt x="2781163" y="563810"/>
                  <a:pt x="2809548" y="558858"/>
                  <a:pt x="2826694" y="527233"/>
                </a:cubicBezTo>
                <a:cubicBezTo>
                  <a:pt x="2831457" y="518278"/>
                  <a:pt x="2839839" y="507800"/>
                  <a:pt x="2848793" y="505134"/>
                </a:cubicBezTo>
                <a:cubicBezTo>
                  <a:pt x="2892037" y="491800"/>
                  <a:pt x="2935854" y="472367"/>
                  <a:pt x="2982148" y="484179"/>
                </a:cubicBezTo>
                <a:cubicBezTo>
                  <a:pt x="3046158" y="500372"/>
                  <a:pt x="3108644" y="499420"/>
                  <a:pt x="3172654" y="483417"/>
                </a:cubicBezTo>
                <a:cubicBezTo>
                  <a:pt x="3276480" y="457508"/>
                  <a:pt x="3380305" y="430076"/>
                  <a:pt x="3489467" y="435790"/>
                </a:cubicBezTo>
                <a:cubicBezTo>
                  <a:pt x="3507563" y="436742"/>
                  <a:pt x="3529090" y="425121"/>
                  <a:pt x="3544713" y="413691"/>
                </a:cubicBezTo>
                <a:cubicBezTo>
                  <a:pt x="3574622" y="391974"/>
                  <a:pt x="3573288" y="390258"/>
                  <a:pt x="3606817" y="408167"/>
                </a:cubicBezTo>
                <a:cubicBezTo>
                  <a:pt x="3614819" y="412549"/>
                  <a:pt x="3624725" y="415215"/>
                  <a:pt x="3630632" y="421693"/>
                </a:cubicBezTo>
                <a:cubicBezTo>
                  <a:pt x="3660731" y="454650"/>
                  <a:pt x="3697880" y="446648"/>
                  <a:pt x="3734837" y="441886"/>
                </a:cubicBezTo>
                <a:cubicBezTo>
                  <a:pt x="3741315" y="440934"/>
                  <a:pt x="3749125" y="439600"/>
                  <a:pt x="3754652" y="442268"/>
                </a:cubicBezTo>
                <a:cubicBezTo>
                  <a:pt x="3779607" y="454268"/>
                  <a:pt x="3800753" y="450078"/>
                  <a:pt x="3822472" y="433694"/>
                </a:cubicBezTo>
                <a:cubicBezTo>
                  <a:pt x="3841331" y="419597"/>
                  <a:pt x="3863049" y="411215"/>
                  <a:pt x="3885338" y="428742"/>
                </a:cubicBezTo>
                <a:cubicBezTo>
                  <a:pt x="3934870" y="467605"/>
                  <a:pt x="3987829" y="469509"/>
                  <a:pt x="4043839" y="444934"/>
                </a:cubicBezTo>
                <a:cubicBezTo>
                  <a:pt x="4083845" y="427407"/>
                  <a:pt x="4123280" y="423407"/>
                  <a:pt x="4165383" y="441124"/>
                </a:cubicBezTo>
                <a:cubicBezTo>
                  <a:pt x="4181576" y="447982"/>
                  <a:pt x="4202531" y="443410"/>
                  <a:pt x="4221391" y="444934"/>
                </a:cubicBezTo>
                <a:cubicBezTo>
                  <a:pt x="4232060" y="445696"/>
                  <a:pt x="4243872" y="445886"/>
                  <a:pt x="4253014" y="450650"/>
                </a:cubicBezTo>
                <a:cubicBezTo>
                  <a:pt x="4277401" y="462843"/>
                  <a:pt x="4300070" y="478463"/>
                  <a:pt x="4324645" y="490466"/>
                </a:cubicBezTo>
                <a:cubicBezTo>
                  <a:pt x="4336457" y="496180"/>
                  <a:pt x="4350554" y="499228"/>
                  <a:pt x="4363890" y="499420"/>
                </a:cubicBezTo>
                <a:cubicBezTo>
                  <a:pt x="4403325" y="500372"/>
                  <a:pt x="4442761" y="500372"/>
                  <a:pt x="4482004" y="498658"/>
                </a:cubicBezTo>
                <a:cubicBezTo>
                  <a:pt x="4546776" y="495990"/>
                  <a:pt x="4612500" y="495418"/>
                  <a:pt x="4659174" y="438648"/>
                </a:cubicBezTo>
                <a:cubicBezTo>
                  <a:pt x="4662986" y="434076"/>
                  <a:pt x="4671176" y="431408"/>
                  <a:pt x="4677655" y="430646"/>
                </a:cubicBezTo>
                <a:cubicBezTo>
                  <a:pt x="4707564" y="427027"/>
                  <a:pt x="4738235" y="426645"/>
                  <a:pt x="4767764" y="420739"/>
                </a:cubicBezTo>
                <a:cubicBezTo>
                  <a:pt x="4791386" y="415977"/>
                  <a:pt x="4811009" y="417501"/>
                  <a:pt x="4828916" y="434266"/>
                </a:cubicBezTo>
                <a:cubicBezTo>
                  <a:pt x="4852348" y="456364"/>
                  <a:pt x="4880925" y="469319"/>
                  <a:pt x="4912168" y="462271"/>
                </a:cubicBezTo>
                <a:cubicBezTo>
                  <a:pt x="4943409" y="455412"/>
                  <a:pt x="4963984" y="470271"/>
                  <a:pt x="4987037" y="485703"/>
                </a:cubicBezTo>
                <a:cubicBezTo>
                  <a:pt x="5003801" y="496942"/>
                  <a:pt x="5022852" y="511040"/>
                  <a:pt x="5041521" y="512182"/>
                </a:cubicBezTo>
                <a:cubicBezTo>
                  <a:pt x="5083814" y="514658"/>
                  <a:pt x="5120201" y="553904"/>
                  <a:pt x="5166113" y="531615"/>
                </a:cubicBezTo>
                <a:cubicBezTo>
                  <a:pt x="5169161" y="530091"/>
                  <a:pt x="5174685" y="533901"/>
                  <a:pt x="5179067" y="534853"/>
                </a:cubicBezTo>
                <a:cubicBezTo>
                  <a:pt x="5214121" y="542093"/>
                  <a:pt x="5247078" y="535043"/>
                  <a:pt x="5272796" y="511230"/>
                </a:cubicBezTo>
                <a:cubicBezTo>
                  <a:pt x="5306516" y="480177"/>
                  <a:pt x="5343855" y="477129"/>
                  <a:pt x="5385384" y="487227"/>
                </a:cubicBezTo>
                <a:cubicBezTo>
                  <a:pt x="5398721" y="490466"/>
                  <a:pt x="5412057" y="492752"/>
                  <a:pt x="5425582" y="495418"/>
                </a:cubicBezTo>
                <a:cubicBezTo>
                  <a:pt x="5443870" y="499228"/>
                  <a:pt x="5462351" y="503230"/>
                  <a:pt x="5480637" y="507040"/>
                </a:cubicBezTo>
                <a:cubicBezTo>
                  <a:pt x="5498356" y="510850"/>
                  <a:pt x="5517979" y="517326"/>
                  <a:pt x="5531693" y="500944"/>
                </a:cubicBezTo>
                <a:cubicBezTo>
                  <a:pt x="5543506" y="486845"/>
                  <a:pt x="5551888" y="488179"/>
                  <a:pt x="5562746" y="500372"/>
                </a:cubicBezTo>
                <a:cubicBezTo>
                  <a:pt x="5600467" y="543045"/>
                  <a:pt x="5646189" y="569716"/>
                  <a:pt x="5704483" y="571620"/>
                </a:cubicBezTo>
                <a:cubicBezTo>
                  <a:pt x="5716485" y="572002"/>
                  <a:pt x="5728678" y="574668"/>
                  <a:pt x="5740488" y="577526"/>
                </a:cubicBezTo>
                <a:cubicBezTo>
                  <a:pt x="5747728" y="579241"/>
                  <a:pt x="5756493" y="581147"/>
                  <a:pt x="5760873" y="586291"/>
                </a:cubicBezTo>
                <a:cubicBezTo>
                  <a:pt x="5794974" y="625534"/>
                  <a:pt x="5837457" y="652777"/>
                  <a:pt x="5883751" y="674686"/>
                </a:cubicBezTo>
                <a:cubicBezTo>
                  <a:pt x="5900323" y="682496"/>
                  <a:pt x="5918042" y="690306"/>
                  <a:pt x="5935949" y="692592"/>
                </a:cubicBezTo>
                <a:cubicBezTo>
                  <a:pt x="5954617" y="694878"/>
                  <a:pt x="5974240" y="691068"/>
                  <a:pt x="5993291" y="688972"/>
                </a:cubicBezTo>
                <a:cubicBezTo>
                  <a:pt x="6004531" y="687830"/>
                  <a:pt x="6017485" y="688020"/>
                  <a:pt x="6026440" y="682496"/>
                </a:cubicBezTo>
                <a:cubicBezTo>
                  <a:pt x="6054825" y="665159"/>
                  <a:pt x="6082258" y="646491"/>
                  <a:pt x="6108738" y="626296"/>
                </a:cubicBezTo>
                <a:cubicBezTo>
                  <a:pt x="6131409" y="608960"/>
                  <a:pt x="6135981" y="606483"/>
                  <a:pt x="6155602" y="628202"/>
                </a:cubicBezTo>
                <a:cubicBezTo>
                  <a:pt x="6175797" y="650491"/>
                  <a:pt x="6200944" y="662111"/>
                  <a:pt x="6228756" y="666873"/>
                </a:cubicBezTo>
                <a:cubicBezTo>
                  <a:pt x="6272764" y="674304"/>
                  <a:pt x="6317151" y="680590"/>
                  <a:pt x="6361539" y="684210"/>
                </a:cubicBezTo>
                <a:cubicBezTo>
                  <a:pt x="6401736" y="687448"/>
                  <a:pt x="6420977" y="669922"/>
                  <a:pt x="6428979" y="630106"/>
                </a:cubicBezTo>
                <a:cubicBezTo>
                  <a:pt x="6433551" y="608007"/>
                  <a:pt x="6439458" y="584003"/>
                  <a:pt x="6463840" y="578098"/>
                </a:cubicBezTo>
                <a:cubicBezTo>
                  <a:pt x="6503658" y="568572"/>
                  <a:pt x="6544997" y="564382"/>
                  <a:pt x="6564620" y="517708"/>
                </a:cubicBezTo>
                <a:cubicBezTo>
                  <a:pt x="6575478" y="527995"/>
                  <a:pt x="6582146" y="534091"/>
                  <a:pt x="6588625" y="540187"/>
                </a:cubicBezTo>
                <a:cubicBezTo>
                  <a:pt x="6606531" y="557142"/>
                  <a:pt x="6643678" y="564382"/>
                  <a:pt x="6662541" y="549714"/>
                </a:cubicBezTo>
                <a:cubicBezTo>
                  <a:pt x="6690354" y="528377"/>
                  <a:pt x="6715883" y="532377"/>
                  <a:pt x="6742552" y="548952"/>
                </a:cubicBezTo>
                <a:cubicBezTo>
                  <a:pt x="6764841" y="562668"/>
                  <a:pt x="6788417" y="567954"/>
                  <a:pt x="6812063" y="568430"/>
                </a:cubicBezTo>
                <a:lnTo>
                  <a:pt x="6858001" y="562267"/>
                </a:lnTo>
                <a:lnTo>
                  <a:pt x="6858001" y="734520"/>
                </a:lnTo>
                <a:lnTo>
                  <a:pt x="6815516" y="744220"/>
                </a:lnTo>
                <a:cubicBezTo>
                  <a:pt x="6793035" y="749744"/>
                  <a:pt x="6771319" y="759651"/>
                  <a:pt x="6748458" y="763271"/>
                </a:cubicBezTo>
                <a:cubicBezTo>
                  <a:pt x="6694164" y="771843"/>
                  <a:pt x="6639488" y="777939"/>
                  <a:pt x="6584812" y="784797"/>
                </a:cubicBezTo>
                <a:cubicBezTo>
                  <a:pt x="6528424" y="791846"/>
                  <a:pt x="6472225" y="799276"/>
                  <a:pt x="6415833" y="805562"/>
                </a:cubicBezTo>
                <a:cubicBezTo>
                  <a:pt x="6384972" y="808802"/>
                  <a:pt x="6353919" y="809372"/>
                  <a:pt x="6323058" y="812420"/>
                </a:cubicBezTo>
                <a:cubicBezTo>
                  <a:pt x="6296005" y="815088"/>
                  <a:pt x="6269144" y="820041"/>
                  <a:pt x="6242093" y="823281"/>
                </a:cubicBezTo>
                <a:cubicBezTo>
                  <a:pt x="6218660" y="825947"/>
                  <a:pt x="6195037" y="827471"/>
                  <a:pt x="6171605" y="830139"/>
                </a:cubicBezTo>
                <a:cubicBezTo>
                  <a:pt x="6134075" y="834519"/>
                  <a:pt x="6096736" y="839473"/>
                  <a:pt x="6059397" y="844045"/>
                </a:cubicBezTo>
                <a:cubicBezTo>
                  <a:pt x="6043776" y="845759"/>
                  <a:pt x="6027392" y="850522"/>
                  <a:pt x="6012723" y="847665"/>
                </a:cubicBezTo>
                <a:cubicBezTo>
                  <a:pt x="5975764" y="840425"/>
                  <a:pt x="5939377" y="842521"/>
                  <a:pt x="5902610" y="847473"/>
                </a:cubicBezTo>
                <a:cubicBezTo>
                  <a:pt x="5890037" y="849190"/>
                  <a:pt x="5876511" y="848808"/>
                  <a:pt x="5864318" y="845569"/>
                </a:cubicBezTo>
                <a:cubicBezTo>
                  <a:pt x="5839361" y="839091"/>
                  <a:pt x="5815169" y="829947"/>
                  <a:pt x="5790592" y="821947"/>
                </a:cubicBezTo>
                <a:cubicBezTo>
                  <a:pt x="5787924" y="820995"/>
                  <a:pt x="5784686" y="820803"/>
                  <a:pt x="5781830" y="820233"/>
                </a:cubicBezTo>
                <a:cubicBezTo>
                  <a:pt x="5765635" y="816992"/>
                  <a:pt x="5749634" y="813754"/>
                  <a:pt x="5733440" y="810896"/>
                </a:cubicBezTo>
                <a:cubicBezTo>
                  <a:pt x="5724678" y="809372"/>
                  <a:pt x="5715723" y="809182"/>
                  <a:pt x="5706959" y="807848"/>
                </a:cubicBezTo>
                <a:cubicBezTo>
                  <a:pt x="5673050" y="802514"/>
                  <a:pt x="5635711" y="811468"/>
                  <a:pt x="5606372" y="788417"/>
                </a:cubicBezTo>
                <a:cubicBezTo>
                  <a:pt x="5587321" y="773557"/>
                  <a:pt x="5568842" y="776987"/>
                  <a:pt x="5548460" y="779273"/>
                </a:cubicBezTo>
                <a:cubicBezTo>
                  <a:pt x="5533027" y="780987"/>
                  <a:pt x="5517215" y="780415"/>
                  <a:pt x="5501594" y="780607"/>
                </a:cubicBezTo>
                <a:cubicBezTo>
                  <a:pt x="5474161" y="781177"/>
                  <a:pt x="5446728" y="781369"/>
                  <a:pt x="5419295" y="782321"/>
                </a:cubicBezTo>
                <a:cubicBezTo>
                  <a:pt x="5410531" y="782701"/>
                  <a:pt x="5401579" y="787465"/>
                  <a:pt x="5393005" y="786703"/>
                </a:cubicBezTo>
                <a:cubicBezTo>
                  <a:pt x="5353379" y="783083"/>
                  <a:pt x="5313754" y="777367"/>
                  <a:pt x="5274129" y="774129"/>
                </a:cubicBezTo>
                <a:cubicBezTo>
                  <a:pt x="5251650" y="772225"/>
                  <a:pt x="5228597" y="775843"/>
                  <a:pt x="5206308" y="773177"/>
                </a:cubicBezTo>
                <a:cubicBezTo>
                  <a:pt x="5180591" y="770129"/>
                  <a:pt x="5155445" y="762319"/>
                  <a:pt x="5129916" y="757554"/>
                </a:cubicBezTo>
                <a:cubicBezTo>
                  <a:pt x="5122867" y="756222"/>
                  <a:pt x="5115057" y="757936"/>
                  <a:pt x="5107627" y="758316"/>
                </a:cubicBezTo>
                <a:cubicBezTo>
                  <a:pt x="5099245" y="758699"/>
                  <a:pt x="5091052" y="759461"/>
                  <a:pt x="5082670" y="759651"/>
                </a:cubicBezTo>
                <a:cubicBezTo>
                  <a:pt x="5057141" y="760033"/>
                  <a:pt x="5031614" y="759461"/>
                  <a:pt x="5006086" y="760795"/>
                </a:cubicBezTo>
                <a:cubicBezTo>
                  <a:pt x="4990465" y="761557"/>
                  <a:pt x="4974082" y="769367"/>
                  <a:pt x="4959602" y="766509"/>
                </a:cubicBezTo>
                <a:cubicBezTo>
                  <a:pt x="4930075" y="760985"/>
                  <a:pt x="4900546" y="773367"/>
                  <a:pt x="4871019" y="763081"/>
                </a:cubicBezTo>
                <a:cubicBezTo>
                  <a:pt x="4861873" y="760033"/>
                  <a:pt x="4849300" y="767653"/>
                  <a:pt x="4838250" y="768033"/>
                </a:cubicBezTo>
                <a:cubicBezTo>
                  <a:pt x="4810627" y="768985"/>
                  <a:pt x="4783004" y="768795"/>
                  <a:pt x="4755381" y="768605"/>
                </a:cubicBezTo>
                <a:cubicBezTo>
                  <a:pt x="4730614" y="768415"/>
                  <a:pt x="4704895" y="771081"/>
                  <a:pt x="4681083" y="765747"/>
                </a:cubicBezTo>
                <a:cubicBezTo>
                  <a:pt x="4656126" y="760033"/>
                  <a:pt x="4633647" y="760795"/>
                  <a:pt x="4609452" y="767271"/>
                </a:cubicBezTo>
                <a:cubicBezTo>
                  <a:pt x="4592878" y="771653"/>
                  <a:pt x="4575351" y="772225"/>
                  <a:pt x="4558207" y="773557"/>
                </a:cubicBezTo>
                <a:cubicBezTo>
                  <a:pt x="4539728" y="775081"/>
                  <a:pt x="4519343" y="771081"/>
                  <a:pt x="4502579" y="777367"/>
                </a:cubicBezTo>
                <a:cubicBezTo>
                  <a:pt x="4452665" y="796038"/>
                  <a:pt x="4401419" y="800038"/>
                  <a:pt x="4349222" y="800038"/>
                </a:cubicBezTo>
                <a:cubicBezTo>
                  <a:pt x="4339695" y="800038"/>
                  <a:pt x="4329979" y="797372"/>
                  <a:pt x="4320837" y="794514"/>
                </a:cubicBezTo>
                <a:cubicBezTo>
                  <a:pt x="4267493" y="777367"/>
                  <a:pt x="4213961" y="778891"/>
                  <a:pt x="4159667" y="789370"/>
                </a:cubicBezTo>
                <a:cubicBezTo>
                  <a:pt x="4148427" y="791656"/>
                  <a:pt x="4135854" y="792038"/>
                  <a:pt x="4124614" y="789752"/>
                </a:cubicBezTo>
                <a:cubicBezTo>
                  <a:pt x="4092989" y="783083"/>
                  <a:pt x="4062318" y="772033"/>
                  <a:pt x="4030503" y="767271"/>
                </a:cubicBezTo>
                <a:cubicBezTo>
                  <a:pt x="3977925" y="759461"/>
                  <a:pt x="3932394" y="785749"/>
                  <a:pt x="3885338" y="802896"/>
                </a:cubicBezTo>
                <a:cubicBezTo>
                  <a:pt x="3840569" y="819089"/>
                  <a:pt x="3802467" y="855666"/>
                  <a:pt x="3749506" y="847473"/>
                </a:cubicBezTo>
                <a:cubicBezTo>
                  <a:pt x="3744173" y="846711"/>
                  <a:pt x="3738267" y="851856"/>
                  <a:pt x="3732361" y="853190"/>
                </a:cubicBezTo>
                <a:cubicBezTo>
                  <a:pt x="3716168" y="856810"/>
                  <a:pt x="3699976" y="861190"/>
                  <a:pt x="3683591" y="862906"/>
                </a:cubicBezTo>
                <a:cubicBezTo>
                  <a:pt x="3663589" y="865192"/>
                  <a:pt x="3643204" y="864430"/>
                  <a:pt x="3623201" y="866334"/>
                </a:cubicBezTo>
                <a:cubicBezTo>
                  <a:pt x="3597482" y="868620"/>
                  <a:pt x="3572146" y="874716"/>
                  <a:pt x="3546617" y="874716"/>
                </a:cubicBezTo>
                <a:cubicBezTo>
                  <a:pt x="3526042" y="874716"/>
                  <a:pt x="3505657" y="867668"/>
                  <a:pt x="3485275" y="864238"/>
                </a:cubicBezTo>
                <a:cubicBezTo>
                  <a:pt x="3456508" y="859476"/>
                  <a:pt x="3424883" y="860810"/>
                  <a:pt x="3399546" y="848618"/>
                </a:cubicBezTo>
                <a:cubicBezTo>
                  <a:pt x="3372495" y="835663"/>
                  <a:pt x="3346776" y="829757"/>
                  <a:pt x="3318771" y="833757"/>
                </a:cubicBezTo>
                <a:cubicBezTo>
                  <a:pt x="3309437" y="835091"/>
                  <a:pt x="3297434" y="843093"/>
                  <a:pt x="3293244" y="851284"/>
                </a:cubicBezTo>
                <a:cubicBezTo>
                  <a:pt x="3283908" y="869572"/>
                  <a:pt x="3271145" y="872812"/>
                  <a:pt x="3253809" y="866524"/>
                </a:cubicBezTo>
                <a:cubicBezTo>
                  <a:pt x="3238758" y="861190"/>
                  <a:pt x="3220280" y="858524"/>
                  <a:pt x="3209993" y="848235"/>
                </a:cubicBezTo>
                <a:cubicBezTo>
                  <a:pt x="3180844" y="819089"/>
                  <a:pt x="3143695" y="818136"/>
                  <a:pt x="3107500" y="810326"/>
                </a:cubicBezTo>
                <a:cubicBezTo>
                  <a:pt x="3085403" y="805562"/>
                  <a:pt x="3064827" y="805372"/>
                  <a:pt x="3042728" y="808610"/>
                </a:cubicBezTo>
                <a:cubicBezTo>
                  <a:pt x="2994722" y="815850"/>
                  <a:pt x="2948047" y="805562"/>
                  <a:pt x="2901943" y="792418"/>
                </a:cubicBezTo>
                <a:cubicBezTo>
                  <a:pt x="2871462" y="783655"/>
                  <a:pt x="2840219" y="778321"/>
                  <a:pt x="2809930" y="769367"/>
                </a:cubicBezTo>
                <a:cubicBezTo>
                  <a:pt x="2787259" y="762509"/>
                  <a:pt x="2764590" y="754316"/>
                  <a:pt x="2743826" y="743268"/>
                </a:cubicBezTo>
                <a:cubicBezTo>
                  <a:pt x="2713723" y="727073"/>
                  <a:pt x="2687436" y="702689"/>
                  <a:pt x="2649143" y="709167"/>
                </a:cubicBezTo>
                <a:cubicBezTo>
                  <a:pt x="2615421" y="714881"/>
                  <a:pt x="2584942" y="702881"/>
                  <a:pt x="2554079" y="691450"/>
                </a:cubicBezTo>
                <a:cubicBezTo>
                  <a:pt x="2531409" y="683068"/>
                  <a:pt x="2508742" y="674494"/>
                  <a:pt x="2485307" y="669160"/>
                </a:cubicBezTo>
                <a:cubicBezTo>
                  <a:pt x="2457492" y="662873"/>
                  <a:pt x="2426059" y="665541"/>
                  <a:pt x="2401292" y="653919"/>
                </a:cubicBezTo>
                <a:cubicBezTo>
                  <a:pt x="2375383" y="641727"/>
                  <a:pt x="2353859" y="649919"/>
                  <a:pt x="2330806" y="653349"/>
                </a:cubicBezTo>
                <a:cubicBezTo>
                  <a:pt x="2294039" y="658683"/>
                  <a:pt x="2257459" y="668590"/>
                  <a:pt x="2220312" y="656015"/>
                </a:cubicBezTo>
                <a:cubicBezTo>
                  <a:pt x="2175163" y="640775"/>
                  <a:pt x="2130393" y="624392"/>
                  <a:pt x="2085054" y="609914"/>
                </a:cubicBezTo>
                <a:cubicBezTo>
                  <a:pt x="2067525" y="604387"/>
                  <a:pt x="2048668" y="602101"/>
                  <a:pt x="2030378" y="599625"/>
                </a:cubicBezTo>
                <a:cubicBezTo>
                  <a:pt x="2013043" y="597529"/>
                  <a:pt x="1992279" y="602863"/>
                  <a:pt x="1978940" y="594863"/>
                </a:cubicBezTo>
                <a:cubicBezTo>
                  <a:pt x="1944649" y="574288"/>
                  <a:pt x="1909408" y="564192"/>
                  <a:pt x="1869780" y="564192"/>
                </a:cubicBezTo>
                <a:cubicBezTo>
                  <a:pt x="1854920" y="564192"/>
                  <a:pt x="1840441" y="555618"/>
                  <a:pt x="1825393" y="554094"/>
                </a:cubicBezTo>
                <a:cubicBezTo>
                  <a:pt x="1804816" y="552190"/>
                  <a:pt x="1781194" y="547045"/>
                  <a:pt x="1763287" y="554286"/>
                </a:cubicBezTo>
                <a:cubicBezTo>
                  <a:pt x="1721185" y="571430"/>
                  <a:pt x="1687086" y="557142"/>
                  <a:pt x="1650317" y="540187"/>
                </a:cubicBezTo>
                <a:cubicBezTo>
                  <a:pt x="1614120" y="523423"/>
                  <a:pt x="1576019" y="510088"/>
                  <a:pt x="1537537" y="499038"/>
                </a:cubicBezTo>
                <a:cubicBezTo>
                  <a:pt x="1523059" y="495038"/>
                  <a:pt x="1505724" y="501706"/>
                  <a:pt x="1489720" y="503038"/>
                </a:cubicBezTo>
                <a:cubicBezTo>
                  <a:pt x="1484004" y="503420"/>
                  <a:pt x="1477717" y="503992"/>
                  <a:pt x="1472575" y="502086"/>
                </a:cubicBezTo>
                <a:cubicBezTo>
                  <a:pt x="1422854" y="483797"/>
                  <a:pt x="1372368" y="469891"/>
                  <a:pt x="1318456" y="479415"/>
                </a:cubicBezTo>
                <a:cubicBezTo>
                  <a:pt x="1313504" y="480369"/>
                  <a:pt x="1307978" y="478273"/>
                  <a:pt x="1303024" y="476939"/>
                </a:cubicBezTo>
                <a:cubicBezTo>
                  <a:pt x="1278829" y="470081"/>
                  <a:pt x="1255206" y="459223"/>
                  <a:pt x="1230633" y="456746"/>
                </a:cubicBezTo>
                <a:cubicBezTo>
                  <a:pt x="1170051" y="450650"/>
                  <a:pt x="1109091" y="448172"/>
                  <a:pt x="1048125" y="444172"/>
                </a:cubicBezTo>
                <a:cubicBezTo>
                  <a:pt x="1044315" y="443982"/>
                  <a:pt x="1040315" y="443982"/>
                  <a:pt x="1036887" y="442648"/>
                </a:cubicBezTo>
                <a:cubicBezTo>
                  <a:pt x="1014406" y="434456"/>
                  <a:pt x="994785" y="437124"/>
                  <a:pt x="975733" y="452744"/>
                </a:cubicBezTo>
                <a:cubicBezTo>
                  <a:pt x="967350" y="459603"/>
                  <a:pt x="955920" y="463223"/>
                  <a:pt x="945444" y="467033"/>
                </a:cubicBezTo>
                <a:cubicBezTo>
                  <a:pt x="930011" y="472749"/>
                  <a:pt x="914200" y="478273"/>
                  <a:pt x="898198" y="481893"/>
                </a:cubicBezTo>
                <a:cubicBezTo>
                  <a:pt x="882384" y="485321"/>
                  <a:pt x="865430" y="490084"/>
                  <a:pt x="850189" y="487417"/>
                </a:cubicBezTo>
                <a:cubicBezTo>
                  <a:pt x="822756" y="482655"/>
                  <a:pt x="796655" y="471987"/>
                  <a:pt x="769605" y="464937"/>
                </a:cubicBezTo>
                <a:cubicBezTo>
                  <a:pt x="760270" y="462461"/>
                  <a:pt x="749982" y="462843"/>
                  <a:pt x="740268" y="462651"/>
                </a:cubicBezTo>
                <a:cubicBezTo>
                  <a:pt x="717977" y="462081"/>
                  <a:pt x="695116" y="467605"/>
                  <a:pt x="674923" y="451792"/>
                </a:cubicBezTo>
                <a:cubicBezTo>
                  <a:pt x="656255" y="436934"/>
                  <a:pt x="637392" y="441314"/>
                  <a:pt x="617772" y="452554"/>
                </a:cubicBezTo>
                <a:cubicBezTo>
                  <a:pt x="603673" y="460557"/>
                  <a:pt x="587672" y="466843"/>
                  <a:pt x="571860" y="469891"/>
                </a:cubicBezTo>
                <a:cubicBezTo>
                  <a:pt x="550141" y="474081"/>
                  <a:pt x="528615" y="475797"/>
                  <a:pt x="505182" y="473319"/>
                </a:cubicBezTo>
                <a:cubicBezTo>
                  <a:pt x="488607" y="471605"/>
                  <a:pt x="475081" y="470843"/>
                  <a:pt x="462126" y="460747"/>
                </a:cubicBezTo>
                <a:cubicBezTo>
                  <a:pt x="460032" y="459223"/>
                  <a:pt x="456222" y="458841"/>
                  <a:pt x="453364" y="459033"/>
                </a:cubicBezTo>
                <a:cubicBezTo>
                  <a:pt x="415835" y="462271"/>
                  <a:pt x="378686" y="460557"/>
                  <a:pt x="340774" y="458268"/>
                </a:cubicBezTo>
                <a:cubicBezTo>
                  <a:pt x="292579" y="455222"/>
                  <a:pt x="241901" y="464175"/>
                  <a:pt x="200182" y="496180"/>
                </a:cubicBezTo>
                <a:cubicBezTo>
                  <a:pt x="194085" y="500944"/>
                  <a:pt x="184941" y="503038"/>
                  <a:pt x="176939" y="504182"/>
                </a:cubicBezTo>
                <a:cubicBezTo>
                  <a:pt x="139219" y="509134"/>
                  <a:pt x="101308" y="512564"/>
                  <a:pt x="63587" y="518088"/>
                </a:cubicBezTo>
                <a:cubicBezTo>
                  <a:pt x="43012" y="521137"/>
                  <a:pt x="21486" y="523805"/>
                  <a:pt x="2817" y="532187"/>
                </a:cubicBezTo>
                <a:lnTo>
                  <a:pt x="0" y="533314"/>
                </a:lnTo>
                <a:close/>
              </a:path>
            </a:pathLst>
          </a:custGeom>
          <a:blipFill rotWithShape="1">
            <a:blip r:embed="rId4">
              <a:alphaModFix amt="57000"/>
            </a:blip>
            <a:tile algn="tl" flip="none" tx="0" sx="100000" ty="0" sy="100000"/>
          </a:blip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1" name="Google Shape;211;p15"/>
          <p:cNvSpPr txBox="1"/>
          <p:nvPr>
            <p:ph idx="1" type="body"/>
          </p:nvPr>
        </p:nvSpPr>
        <p:spPr>
          <a:xfrm>
            <a:off x="5334002" y="3047999"/>
            <a:ext cx="6095998" cy="30480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Char char="•"/>
            </a:pPr>
            <a:r>
              <a:rPr lang="en-US"/>
              <a:t>Memoir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Char char="•"/>
            </a:pPr>
            <a:r>
              <a:rPr lang="en-US"/>
              <a:t>1994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Char char="•"/>
            </a:pPr>
            <a:r>
              <a:rPr lang="en-US"/>
              <a:t>Italian migrant literature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1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7" name="Google Shape;217;p16"/>
          <p:cNvSpPr txBox="1"/>
          <p:nvPr>
            <p:ph type="title"/>
          </p:nvPr>
        </p:nvSpPr>
        <p:spPr>
          <a:xfrm>
            <a:off x="762001" y="882596"/>
            <a:ext cx="4571999" cy="190505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</a:pPr>
            <a:r>
              <a:rPr lang="en-US"/>
              <a:t>A cup of Sugar</a:t>
            </a:r>
            <a:endParaRPr/>
          </a:p>
        </p:txBody>
      </p:sp>
      <p:sp>
        <p:nvSpPr>
          <p:cNvPr id="218" name="Google Shape;218;p16"/>
          <p:cNvSpPr txBox="1"/>
          <p:nvPr>
            <p:ph idx="1" type="body"/>
          </p:nvPr>
        </p:nvSpPr>
        <p:spPr>
          <a:xfrm>
            <a:off x="762001" y="3047999"/>
            <a:ext cx="4571999" cy="30480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Char char="•"/>
            </a:pPr>
            <a:r>
              <a:rPr lang="en-US"/>
              <a:t>Language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Char char="•"/>
            </a:pPr>
            <a:r>
              <a:rPr lang="en-US"/>
              <a:t>Food as bridge</a:t>
            </a:r>
            <a:endParaRPr/>
          </a:p>
        </p:txBody>
      </p:sp>
      <p:sp>
        <p:nvSpPr>
          <p:cNvPr id="219" name="Google Shape;219;p16"/>
          <p:cNvSpPr/>
          <p:nvPr/>
        </p:nvSpPr>
        <p:spPr>
          <a:xfrm flipH="1">
            <a:off x="5658642" y="0"/>
            <a:ext cx="874715" cy="6858001"/>
          </a:xfrm>
          <a:custGeom>
            <a:rect b="b" l="l" r="r" t="t"/>
            <a:pathLst>
              <a:path extrusionOk="0" h="6858001" w="874715">
                <a:moveTo>
                  <a:pt x="669467" y="3720275"/>
                </a:moveTo>
                <a:lnTo>
                  <a:pt x="710453" y="3726292"/>
                </a:lnTo>
                <a:lnTo>
                  <a:pt x="710455" y="3726292"/>
                </a:lnTo>
                <a:lnTo>
                  <a:pt x="669465" y="3720275"/>
                </a:lnTo>
                <a:close/>
                <a:moveTo>
                  <a:pt x="834223" y="3333751"/>
                </a:moveTo>
                <a:lnTo>
                  <a:pt x="446757" y="3333751"/>
                </a:lnTo>
                <a:lnTo>
                  <a:pt x="441229" y="3376550"/>
                </a:lnTo>
                <a:lnTo>
                  <a:pt x="437178" y="3407910"/>
                </a:lnTo>
                <a:cubicBezTo>
                  <a:pt x="435005" y="3435408"/>
                  <a:pt x="434362" y="3463164"/>
                  <a:pt x="435790" y="3491262"/>
                </a:cubicBezTo>
                <a:cubicBezTo>
                  <a:pt x="436266" y="3500578"/>
                  <a:pt x="433599" y="3510777"/>
                  <a:pt x="429384" y="3520658"/>
                </a:cubicBezTo>
                <a:lnTo>
                  <a:pt x="427332" y="3524252"/>
                </a:lnTo>
                <a:lnTo>
                  <a:pt x="427331" y="3524252"/>
                </a:lnTo>
                <a:lnTo>
                  <a:pt x="413690" y="3548145"/>
                </a:lnTo>
                <a:cubicBezTo>
                  <a:pt x="391973" y="3578940"/>
                  <a:pt x="390257" y="3577567"/>
                  <a:pt x="408166" y="3612089"/>
                </a:cubicBezTo>
                <a:cubicBezTo>
                  <a:pt x="412548" y="3620328"/>
                  <a:pt x="415214" y="3630528"/>
                  <a:pt x="421692" y="3636610"/>
                </a:cubicBezTo>
                <a:cubicBezTo>
                  <a:pt x="438171" y="3652106"/>
                  <a:pt x="444409" y="3669416"/>
                  <a:pt x="445933" y="3687609"/>
                </a:cubicBezTo>
                <a:lnTo>
                  <a:pt x="443241" y="3725049"/>
                </a:lnTo>
                <a:lnTo>
                  <a:pt x="455589" y="3723372"/>
                </a:lnTo>
                <a:cubicBezTo>
                  <a:pt x="485111" y="3719138"/>
                  <a:pt x="514678" y="3715144"/>
                  <a:pt x="544787" y="3712739"/>
                </a:cubicBezTo>
                <a:lnTo>
                  <a:pt x="544802" y="3712740"/>
                </a:lnTo>
                <a:lnTo>
                  <a:pt x="544786" y="3712740"/>
                </a:lnTo>
                <a:cubicBezTo>
                  <a:pt x="514677" y="3715145"/>
                  <a:pt x="485110" y="3719139"/>
                  <a:pt x="455588" y="3723373"/>
                </a:cubicBezTo>
                <a:lnTo>
                  <a:pt x="443240" y="3725050"/>
                </a:lnTo>
                <a:lnTo>
                  <a:pt x="441884" y="3743904"/>
                </a:lnTo>
                <a:cubicBezTo>
                  <a:pt x="440932" y="3750574"/>
                  <a:pt x="439598" y="3758615"/>
                  <a:pt x="442266" y="3764306"/>
                </a:cubicBezTo>
                <a:cubicBezTo>
                  <a:pt x="454266" y="3790000"/>
                  <a:pt x="450076" y="3811773"/>
                  <a:pt x="433692" y="3834135"/>
                </a:cubicBezTo>
                <a:cubicBezTo>
                  <a:pt x="419595" y="3853553"/>
                  <a:pt x="411213" y="3875915"/>
                  <a:pt x="428740" y="3898864"/>
                </a:cubicBezTo>
                <a:cubicBezTo>
                  <a:pt x="467603" y="3949864"/>
                  <a:pt x="469507" y="4004392"/>
                  <a:pt x="444932" y="4062061"/>
                </a:cubicBezTo>
                <a:cubicBezTo>
                  <a:pt x="427405" y="4103253"/>
                  <a:pt x="423405" y="4143856"/>
                  <a:pt x="441122" y="4187207"/>
                </a:cubicBezTo>
                <a:cubicBezTo>
                  <a:pt x="447980" y="4203880"/>
                  <a:pt x="443408" y="4225456"/>
                  <a:pt x="444932" y="4244874"/>
                </a:cubicBezTo>
                <a:cubicBezTo>
                  <a:pt x="445694" y="4255860"/>
                  <a:pt x="445884" y="4268022"/>
                  <a:pt x="450648" y="4277434"/>
                </a:cubicBezTo>
                <a:cubicBezTo>
                  <a:pt x="462841" y="4302544"/>
                  <a:pt x="478461" y="4325885"/>
                  <a:pt x="490464" y="4351188"/>
                </a:cubicBezTo>
                <a:cubicBezTo>
                  <a:pt x="496178" y="4363350"/>
                  <a:pt x="499226" y="4377865"/>
                  <a:pt x="499418" y="4391596"/>
                </a:cubicBezTo>
                <a:cubicBezTo>
                  <a:pt x="500370" y="4432199"/>
                  <a:pt x="500370" y="4472804"/>
                  <a:pt x="498656" y="4513209"/>
                </a:cubicBezTo>
                <a:cubicBezTo>
                  <a:pt x="495988" y="4579901"/>
                  <a:pt x="495416" y="4647572"/>
                  <a:pt x="438646" y="4695629"/>
                </a:cubicBezTo>
                <a:cubicBezTo>
                  <a:pt x="434074" y="4699554"/>
                  <a:pt x="431406" y="4707987"/>
                  <a:pt x="430644" y="4714658"/>
                </a:cubicBezTo>
                <a:cubicBezTo>
                  <a:pt x="427025" y="4745453"/>
                  <a:pt x="426643" y="4777033"/>
                  <a:pt x="420737" y="4807436"/>
                </a:cubicBezTo>
                <a:cubicBezTo>
                  <a:pt x="415975" y="4831758"/>
                  <a:pt x="417499" y="4851963"/>
                  <a:pt x="434264" y="4870400"/>
                </a:cubicBezTo>
                <a:cubicBezTo>
                  <a:pt x="456362" y="4894527"/>
                  <a:pt x="469317" y="4923950"/>
                  <a:pt x="462269" y="4956119"/>
                </a:cubicBezTo>
                <a:cubicBezTo>
                  <a:pt x="455410" y="4988286"/>
                  <a:pt x="470269" y="5009470"/>
                  <a:pt x="485701" y="5033207"/>
                </a:cubicBezTo>
                <a:cubicBezTo>
                  <a:pt x="496940" y="5050467"/>
                  <a:pt x="511038" y="5070083"/>
                  <a:pt x="512180" y="5089305"/>
                </a:cubicBezTo>
                <a:cubicBezTo>
                  <a:pt x="514656" y="5132851"/>
                  <a:pt x="553902" y="5170316"/>
                  <a:pt x="531613" y="5217589"/>
                </a:cubicBezTo>
                <a:cubicBezTo>
                  <a:pt x="530089" y="5220727"/>
                  <a:pt x="533899" y="5226415"/>
                  <a:pt x="534851" y="5230926"/>
                </a:cubicBezTo>
                <a:cubicBezTo>
                  <a:pt x="542091" y="5267019"/>
                  <a:pt x="535041" y="5300953"/>
                  <a:pt x="511228" y="5327433"/>
                </a:cubicBezTo>
                <a:cubicBezTo>
                  <a:pt x="480175" y="5362152"/>
                  <a:pt x="477127" y="5400597"/>
                  <a:pt x="487225" y="5443357"/>
                </a:cubicBezTo>
                <a:cubicBezTo>
                  <a:pt x="490464" y="5457089"/>
                  <a:pt x="492750" y="5470820"/>
                  <a:pt x="495416" y="5484746"/>
                </a:cubicBezTo>
                <a:cubicBezTo>
                  <a:pt x="499226" y="5503576"/>
                  <a:pt x="503228" y="5522604"/>
                  <a:pt x="507038" y="5541432"/>
                </a:cubicBezTo>
                <a:cubicBezTo>
                  <a:pt x="510848" y="5559676"/>
                  <a:pt x="517324" y="5579880"/>
                  <a:pt x="500942" y="5594001"/>
                </a:cubicBezTo>
                <a:cubicBezTo>
                  <a:pt x="486843" y="5606164"/>
                  <a:pt x="488177" y="5614794"/>
                  <a:pt x="500370" y="5625974"/>
                </a:cubicBezTo>
                <a:cubicBezTo>
                  <a:pt x="543043" y="5664813"/>
                  <a:pt x="569714" y="5711889"/>
                  <a:pt x="571618" y="5771911"/>
                </a:cubicBezTo>
                <a:cubicBezTo>
                  <a:pt x="572000" y="5784268"/>
                  <a:pt x="574666" y="5796822"/>
                  <a:pt x="577524" y="5808982"/>
                </a:cubicBezTo>
                <a:cubicBezTo>
                  <a:pt x="579239" y="5816437"/>
                  <a:pt x="581145" y="5825462"/>
                  <a:pt x="586289" y="5829971"/>
                </a:cubicBezTo>
                <a:cubicBezTo>
                  <a:pt x="625532" y="5865083"/>
                  <a:pt x="652775" y="5908825"/>
                  <a:pt x="674684" y="5956490"/>
                </a:cubicBezTo>
                <a:cubicBezTo>
                  <a:pt x="682494" y="5973553"/>
                  <a:pt x="690304" y="5991797"/>
                  <a:pt x="692590" y="6010235"/>
                </a:cubicBezTo>
                <a:cubicBezTo>
                  <a:pt x="694876" y="6029456"/>
                  <a:pt x="691066" y="6049660"/>
                  <a:pt x="688970" y="6069276"/>
                </a:cubicBezTo>
                <a:cubicBezTo>
                  <a:pt x="687828" y="6080849"/>
                  <a:pt x="688018" y="6094187"/>
                  <a:pt x="682494" y="6103407"/>
                </a:cubicBezTo>
                <a:cubicBezTo>
                  <a:pt x="665157" y="6132633"/>
                  <a:pt x="646489" y="6160879"/>
                  <a:pt x="626294" y="6188144"/>
                </a:cubicBezTo>
                <a:cubicBezTo>
                  <a:pt x="608958" y="6211486"/>
                  <a:pt x="606481" y="6216194"/>
                  <a:pt x="628200" y="6236396"/>
                </a:cubicBezTo>
                <a:cubicBezTo>
                  <a:pt x="650489" y="6257190"/>
                  <a:pt x="662109" y="6283082"/>
                  <a:pt x="666871" y="6311718"/>
                </a:cubicBezTo>
                <a:cubicBezTo>
                  <a:pt x="674302" y="6357030"/>
                  <a:pt x="680588" y="6402732"/>
                  <a:pt x="684208" y="6448435"/>
                </a:cubicBezTo>
                <a:cubicBezTo>
                  <a:pt x="687446" y="6489823"/>
                  <a:pt x="669920" y="6509634"/>
                  <a:pt x="630104" y="6517873"/>
                </a:cubicBezTo>
                <a:cubicBezTo>
                  <a:pt x="608005" y="6522581"/>
                  <a:pt x="584001" y="6528663"/>
                  <a:pt x="578096" y="6553767"/>
                </a:cubicBezTo>
                <a:cubicBezTo>
                  <a:pt x="568570" y="6594765"/>
                  <a:pt x="564380" y="6637329"/>
                  <a:pt x="517706" y="6657533"/>
                </a:cubicBezTo>
                <a:cubicBezTo>
                  <a:pt x="527993" y="6668713"/>
                  <a:pt x="534089" y="6675579"/>
                  <a:pt x="540185" y="6682250"/>
                </a:cubicBezTo>
                <a:cubicBezTo>
                  <a:pt x="557140" y="6700686"/>
                  <a:pt x="564380" y="6738934"/>
                  <a:pt x="549712" y="6758356"/>
                </a:cubicBezTo>
                <a:cubicBezTo>
                  <a:pt x="528375" y="6786993"/>
                  <a:pt x="532375" y="6813278"/>
                  <a:pt x="548950" y="6840738"/>
                </a:cubicBezTo>
                <a:lnTo>
                  <a:pt x="556149" y="6858001"/>
                </a:lnTo>
                <a:lnTo>
                  <a:pt x="760427" y="6858001"/>
                </a:lnTo>
                <a:lnTo>
                  <a:pt x="763269" y="6846819"/>
                </a:lnTo>
                <a:cubicBezTo>
                  <a:pt x="771841" y="6790916"/>
                  <a:pt x="777937" y="6734620"/>
                  <a:pt x="784795" y="6678324"/>
                </a:cubicBezTo>
                <a:cubicBezTo>
                  <a:pt x="791844" y="6620265"/>
                  <a:pt x="799274" y="6562401"/>
                  <a:pt x="805560" y="6504338"/>
                </a:cubicBezTo>
                <a:cubicBezTo>
                  <a:pt x="808800" y="6472562"/>
                  <a:pt x="809370" y="6440589"/>
                  <a:pt x="812418" y="6408814"/>
                </a:cubicBezTo>
                <a:cubicBezTo>
                  <a:pt x="815086" y="6380959"/>
                  <a:pt x="820039" y="6353302"/>
                  <a:pt x="823279" y="6325450"/>
                </a:cubicBezTo>
                <a:cubicBezTo>
                  <a:pt x="825945" y="6301323"/>
                  <a:pt x="827469" y="6277000"/>
                  <a:pt x="830137" y="6252873"/>
                </a:cubicBezTo>
                <a:cubicBezTo>
                  <a:pt x="834517" y="6214231"/>
                  <a:pt x="839471" y="6175786"/>
                  <a:pt x="844043" y="6137341"/>
                </a:cubicBezTo>
                <a:cubicBezTo>
                  <a:pt x="845757" y="6121257"/>
                  <a:pt x="850520" y="6104387"/>
                  <a:pt x="847663" y="6089284"/>
                </a:cubicBezTo>
                <a:cubicBezTo>
                  <a:pt x="840423" y="6051230"/>
                  <a:pt x="842519" y="6013764"/>
                  <a:pt x="847471" y="5975908"/>
                </a:cubicBezTo>
                <a:cubicBezTo>
                  <a:pt x="849188" y="5962962"/>
                  <a:pt x="848806" y="5949036"/>
                  <a:pt x="845567" y="5936481"/>
                </a:cubicBezTo>
                <a:cubicBezTo>
                  <a:pt x="839089" y="5910785"/>
                  <a:pt x="829945" y="5885876"/>
                  <a:pt x="821945" y="5860571"/>
                </a:cubicBezTo>
                <a:cubicBezTo>
                  <a:pt x="820993" y="5857824"/>
                  <a:pt x="820801" y="5854490"/>
                  <a:pt x="820231" y="5851549"/>
                </a:cubicBezTo>
                <a:cubicBezTo>
                  <a:pt x="816990" y="5834874"/>
                  <a:pt x="813752" y="5818399"/>
                  <a:pt x="810894" y="5801726"/>
                </a:cubicBezTo>
                <a:cubicBezTo>
                  <a:pt x="809370" y="5792704"/>
                  <a:pt x="809180" y="5783484"/>
                  <a:pt x="807846" y="5774460"/>
                </a:cubicBezTo>
                <a:cubicBezTo>
                  <a:pt x="802512" y="5739546"/>
                  <a:pt x="811466" y="5701101"/>
                  <a:pt x="788415" y="5670892"/>
                </a:cubicBezTo>
                <a:cubicBezTo>
                  <a:pt x="773555" y="5651277"/>
                  <a:pt x="776985" y="5632250"/>
                  <a:pt x="779271" y="5611265"/>
                </a:cubicBezTo>
                <a:cubicBezTo>
                  <a:pt x="780985" y="5595374"/>
                  <a:pt x="780413" y="5579094"/>
                  <a:pt x="780605" y="5563010"/>
                </a:cubicBezTo>
                <a:cubicBezTo>
                  <a:pt x="781175" y="5534764"/>
                  <a:pt x="781367" y="5506518"/>
                  <a:pt x="782319" y="5478272"/>
                </a:cubicBezTo>
                <a:cubicBezTo>
                  <a:pt x="782699" y="5469249"/>
                  <a:pt x="787463" y="5460031"/>
                  <a:pt x="786701" y="5451203"/>
                </a:cubicBezTo>
                <a:cubicBezTo>
                  <a:pt x="783081" y="5410403"/>
                  <a:pt x="777365" y="5369604"/>
                  <a:pt x="774127" y="5328805"/>
                </a:cubicBezTo>
                <a:cubicBezTo>
                  <a:pt x="772223" y="5305660"/>
                  <a:pt x="775841" y="5281924"/>
                  <a:pt x="773175" y="5258975"/>
                </a:cubicBezTo>
                <a:cubicBezTo>
                  <a:pt x="770127" y="5232496"/>
                  <a:pt x="762317" y="5206604"/>
                  <a:pt x="757552" y="5180319"/>
                </a:cubicBezTo>
                <a:cubicBezTo>
                  <a:pt x="756220" y="5173061"/>
                  <a:pt x="757934" y="5165020"/>
                  <a:pt x="758314" y="5157370"/>
                </a:cubicBezTo>
                <a:cubicBezTo>
                  <a:pt x="758697" y="5148739"/>
                  <a:pt x="759459" y="5140304"/>
                  <a:pt x="759649" y="5131673"/>
                </a:cubicBezTo>
                <a:cubicBezTo>
                  <a:pt x="760031" y="5105388"/>
                  <a:pt x="759459" y="5079104"/>
                  <a:pt x="760793" y="5052820"/>
                </a:cubicBezTo>
                <a:cubicBezTo>
                  <a:pt x="761555" y="5036736"/>
                  <a:pt x="769365" y="5019868"/>
                  <a:pt x="766507" y="5004959"/>
                </a:cubicBezTo>
                <a:cubicBezTo>
                  <a:pt x="760983" y="4974557"/>
                  <a:pt x="773365" y="4944153"/>
                  <a:pt x="763079" y="4913751"/>
                </a:cubicBezTo>
                <a:cubicBezTo>
                  <a:pt x="760031" y="4904334"/>
                  <a:pt x="767651" y="4891388"/>
                  <a:pt x="768031" y="4880011"/>
                </a:cubicBezTo>
                <a:cubicBezTo>
                  <a:pt x="768983" y="4851570"/>
                  <a:pt x="768793" y="4823128"/>
                  <a:pt x="768603" y="4794687"/>
                </a:cubicBezTo>
                <a:cubicBezTo>
                  <a:pt x="768413" y="4769186"/>
                  <a:pt x="771079" y="4742705"/>
                  <a:pt x="765745" y="4718187"/>
                </a:cubicBezTo>
                <a:cubicBezTo>
                  <a:pt x="760031" y="4692491"/>
                  <a:pt x="760793" y="4669346"/>
                  <a:pt x="767269" y="4644434"/>
                </a:cubicBezTo>
                <a:cubicBezTo>
                  <a:pt x="771651" y="4627369"/>
                  <a:pt x="772223" y="4609322"/>
                  <a:pt x="773555" y="4591670"/>
                </a:cubicBezTo>
                <a:cubicBezTo>
                  <a:pt x="775079" y="4572644"/>
                  <a:pt x="771079" y="4551655"/>
                  <a:pt x="777365" y="4534394"/>
                </a:cubicBezTo>
                <a:cubicBezTo>
                  <a:pt x="796036" y="4483001"/>
                  <a:pt x="800036" y="4430237"/>
                  <a:pt x="800036" y="4376493"/>
                </a:cubicBezTo>
                <a:cubicBezTo>
                  <a:pt x="800036" y="4366684"/>
                  <a:pt x="797370" y="4356680"/>
                  <a:pt x="794512" y="4347267"/>
                </a:cubicBezTo>
                <a:cubicBezTo>
                  <a:pt x="777365" y="4292342"/>
                  <a:pt x="778889" y="4237224"/>
                  <a:pt x="789368" y="4181322"/>
                </a:cubicBezTo>
                <a:cubicBezTo>
                  <a:pt x="791654" y="4169748"/>
                  <a:pt x="792036" y="4156803"/>
                  <a:pt x="789750" y="4145230"/>
                </a:cubicBezTo>
                <a:cubicBezTo>
                  <a:pt x="783081" y="4112668"/>
                  <a:pt x="772031" y="4081088"/>
                  <a:pt x="767269" y="4048330"/>
                </a:cubicBezTo>
                <a:cubicBezTo>
                  <a:pt x="759459" y="3994194"/>
                  <a:pt x="785747" y="3947314"/>
                  <a:pt x="802894" y="3898864"/>
                </a:cubicBezTo>
                <a:cubicBezTo>
                  <a:pt x="819087" y="3852768"/>
                  <a:pt x="855664" y="3813538"/>
                  <a:pt x="847471" y="3759007"/>
                </a:cubicBezTo>
                <a:lnTo>
                  <a:pt x="848163" y="3756136"/>
                </a:lnTo>
                <a:lnTo>
                  <a:pt x="819543" y="3748731"/>
                </a:lnTo>
                <a:lnTo>
                  <a:pt x="819313" y="3748682"/>
                </a:lnTo>
                <a:lnTo>
                  <a:pt x="819544" y="3748730"/>
                </a:lnTo>
                <a:lnTo>
                  <a:pt x="848164" y="3756135"/>
                </a:lnTo>
                <a:lnTo>
                  <a:pt x="849545" y="3750401"/>
                </a:lnTo>
                <a:cubicBezTo>
                  <a:pt x="850902" y="3747434"/>
                  <a:pt x="852522" y="3744394"/>
                  <a:pt x="853189" y="3741353"/>
                </a:cubicBezTo>
                <a:cubicBezTo>
                  <a:pt x="856809" y="3724680"/>
                  <a:pt x="861189" y="3708009"/>
                  <a:pt x="862905" y="3691138"/>
                </a:cubicBezTo>
                <a:cubicBezTo>
                  <a:pt x="865191" y="3670544"/>
                  <a:pt x="864429" y="3649555"/>
                  <a:pt x="866333" y="3628959"/>
                </a:cubicBezTo>
                <a:cubicBezTo>
                  <a:pt x="868619" y="3602478"/>
                  <a:pt x="874715" y="3576391"/>
                  <a:pt x="874715" y="3550106"/>
                </a:cubicBezTo>
                <a:lnTo>
                  <a:pt x="871487" y="3524252"/>
                </a:lnTo>
                <a:lnTo>
                  <a:pt x="871488" y="3524252"/>
                </a:lnTo>
                <a:lnTo>
                  <a:pt x="870763" y="3518451"/>
                </a:lnTo>
                <a:cubicBezTo>
                  <a:pt x="868573" y="3507933"/>
                  <a:pt x="865953" y="3497439"/>
                  <a:pt x="864238" y="3486946"/>
                </a:cubicBezTo>
                <a:cubicBezTo>
                  <a:pt x="859476" y="3457327"/>
                  <a:pt x="860810" y="3424765"/>
                  <a:pt x="848618" y="3398677"/>
                </a:cubicBezTo>
                <a:lnTo>
                  <a:pt x="837595" y="3365728"/>
                </a:lnTo>
                <a:lnTo>
                  <a:pt x="834829" y="3357461"/>
                </a:lnTo>
                <a:close/>
                <a:moveTo>
                  <a:pt x="513783" y="0"/>
                </a:moveTo>
                <a:lnTo>
                  <a:pt x="72334" y="0"/>
                </a:lnTo>
                <a:lnTo>
                  <a:pt x="75447" y="27991"/>
                </a:lnTo>
                <a:cubicBezTo>
                  <a:pt x="80828" y="63323"/>
                  <a:pt x="87734" y="98434"/>
                  <a:pt x="88115" y="134133"/>
                </a:cubicBezTo>
                <a:cubicBezTo>
                  <a:pt x="88495" y="166498"/>
                  <a:pt x="94591" y="198471"/>
                  <a:pt x="62778" y="221224"/>
                </a:cubicBezTo>
                <a:cubicBezTo>
                  <a:pt x="58586" y="224165"/>
                  <a:pt x="60872" y="238486"/>
                  <a:pt x="62206" y="247312"/>
                </a:cubicBezTo>
                <a:cubicBezTo>
                  <a:pt x="65065" y="266927"/>
                  <a:pt x="72303" y="286346"/>
                  <a:pt x="72113" y="305764"/>
                </a:cubicBezTo>
                <a:cubicBezTo>
                  <a:pt x="71923" y="345976"/>
                  <a:pt x="68875" y="386383"/>
                  <a:pt x="65445" y="426397"/>
                </a:cubicBezTo>
                <a:cubicBezTo>
                  <a:pt x="64111" y="441500"/>
                  <a:pt x="58968" y="456017"/>
                  <a:pt x="55348" y="470924"/>
                </a:cubicBezTo>
                <a:cubicBezTo>
                  <a:pt x="53252" y="479162"/>
                  <a:pt x="47728" y="487990"/>
                  <a:pt x="48870" y="495638"/>
                </a:cubicBezTo>
                <a:cubicBezTo>
                  <a:pt x="55538" y="539970"/>
                  <a:pt x="39156" y="580573"/>
                  <a:pt x="30963" y="622548"/>
                </a:cubicBezTo>
                <a:cubicBezTo>
                  <a:pt x="27153" y="641968"/>
                  <a:pt x="18009" y="660210"/>
                  <a:pt x="11723" y="679040"/>
                </a:cubicBezTo>
                <a:cubicBezTo>
                  <a:pt x="10007" y="683943"/>
                  <a:pt x="8483" y="689436"/>
                  <a:pt x="8865" y="694341"/>
                </a:cubicBezTo>
                <a:cubicBezTo>
                  <a:pt x="11151" y="722389"/>
                  <a:pt x="14389" y="750244"/>
                  <a:pt x="16865" y="778095"/>
                </a:cubicBezTo>
                <a:cubicBezTo>
                  <a:pt x="19151" y="803401"/>
                  <a:pt x="19913" y="828900"/>
                  <a:pt x="47918" y="840866"/>
                </a:cubicBezTo>
                <a:cubicBezTo>
                  <a:pt x="52300" y="842633"/>
                  <a:pt x="55538" y="848516"/>
                  <a:pt x="58396" y="853028"/>
                </a:cubicBezTo>
                <a:cubicBezTo>
                  <a:pt x="102404" y="922662"/>
                  <a:pt x="101260" y="959929"/>
                  <a:pt x="54776" y="1027995"/>
                </a:cubicBezTo>
                <a:cubicBezTo>
                  <a:pt x="50014" y="1035056"/>
                  <a:pt x="46584" y="1050159"/>
                  <a:pt x="50394" y="1054866"/>
                </a:cubicBezTo>
                <a:cubicBezTo>
                  <a:pt x="82019" y="1094882"/>
                  <a:pt x="78589" y="1138623"/>
                  <a:pt x="68683" y="1184720"/>
                </a:cubicBezTo>
                <a:cubicBezTo>
                  <a:pt x="66017" y="1196684"/>
                  <a:pt x="66017" y="1213555"/>
                  <a:pt x="72303" y="1222576"/>
                </a:cubicBezTo>
                <a:cubicBezTo>
                  <a:pt x="101450" y="1265534"/>
                  <a:pt x="97260" y="1311630"/>
                  <a:pt x="88687" y="1358313"/>
                </a:cubicBezTo>
                <a:cubicBezTo>
                  <a:pt x="87353" y="1365570"/>
                  <a:pt x="80113" y="1374398"/>
                  <a:pt x="73447" y="1377535"/>
                </a:cubicBezTo>
                <a:cubicBezTo>
                  <a:pt x="49824" y="1388716"/>
                  <a:pt x="41822" y="1409705"/>
                  <a:pt x="35153" y="1432851"/>
                </a:cubicBezTo>
                <a:cubicBezTo>
                  <a:pt x="24295" y="1469335"/>
                  <a:pt x="11531" y="1505229"/>
                  <a:pt x="1244" y="1541910"/>
                </a:cubicBezTo>
                <a:cubicBezTo>
                  <a:pt x="-1232" y="1550935"/>
                  <a:pt x="292" y="1562114"/>
                  <a:pt x="3149" y="1571529"/>
                </a:cubicBezTo>
                <a:cubicBezTo>
                  <a:pt x="12865" y="1603698"/>
                  <a:pt x="37250" y="1624098"/>
                  <a:pt x="59730" y="1646459"/>
                </a:cubicBezTo>
                <a:cubicBezTo>
                  <a:pt x="69637" y="1656267"/>
                  <a:pt x="76685" y="1669800"/>
                  <a:pt x="82399" y="1682944"/>
                </a:cubicBezTo>
                <a:cubicBezTo>
                  <a:pt x="97070" y="1717073"/>
                  <a:pt x="110214" y="1751988"/>
                  <a:pt x="124120" y="1786511"/>
                </a:cubicBezTo>
                <a:cubicBezTo>
                  <a:pt x="125454" y="1789845"/>
                  <a:pt x="128883" y="1792590"/>
                  <a:pt x="131741" y="1795142"/>
                </a:cubicBezTo>
                <a:cubicBezTo>
                  <a:pt x="161842" y="1820640"/>
                  <a:pt x="192131" y="1845943"/>
                  <a:pt x="222232" y="1871640"/>
                </a:cubicBezTo>
                <a:cubicBezTo>
                  <a:pt x="227946" y="1876543"/>
                  <a:pt x="232138" y="1883606"/>
                  <a:pt x="237662" y="1888901"/>
                </a:cubicBezTo>
                <a:cubicBezTo>
                  <a:pt x="245282" y="1896356"/>
                  <a:pt x="252523" y="1905771"/>
                  <a:pt x="261667" y="1909694"/>
                </a:cubicBezTo>
                <a:cubicBezTo>
                  <a:pt x="290432" y="1921855"/>
                  <a:pt x="302816" y="1945197"/>
                  <a:pt x="308150" y="1974618"/>
                </a:cubicBezTo>
                <a:cubicBezTo>
                  <a:pt x="313103" y="2001493"/>
                  <a:pt x="317295" y="2028365"/>
                  <a:pt x="323009" y="2055042"/>
                </a:cubicBezTo>
                <a:cubicBezTo>
                  <a:pt x="329867" y="2087602"/>
                  <a:pt x="337297" y="2119968"/>
                  <a:pt x="345680" y="2152137"/>
                </a:cubicBezTo>
                <a:cubicBezTo>
                  <a:pt x="349300" y="2166063"/>
                  <a:pt x="353490" y="2180774"/>
                  <a:pt x="360920" y="2192740"/>
                </a:cubicBezTo>
                <a:cubicBezTo>
                  <a:pt x="381495" y="2226281"/>
                  <a:pt x="395401" y="2262177"/>
                  <a:pt x="389877" y="2301603"/>
                </a:cubicBezTo>
                <a:cubicBezTo>
                  <a:pt x="385495" y="2333183"/>
                  <a:pt x="396735" y="2359664"/>
                  <a:pt x="414262" y="2379279"/>
                </a:cubicBezTo>
                <a:cubicBezTo>
                  <a:pt x="446077" y="2414980"/>
                  <a:pt x="438837" y="2453227"/>
                  <a:pt x="428551" y="2491281"/>
                </a:cubicBezTo>
                <a:cubicBezTo>
                  <a:pt x="423216" y="2510897"/>
                  <a:pt x="423978" y="2526980"/>
                  <a:pt x="429121" y="2545615"/>
                </a:cubicBezTo>
                <a:cubicBezTo>
                  <a:pt x="441123" y="2588768"/>
                  <a:pt x="473700" y="2617603"/>
                  <a:pt x="502275" y="2645455"/>
                </a:cubicBezTo>
                <a:cubicBezTo>
                  <a:pt x="526660" y="2669191"/>
                  <a:pt x="540376" y="2695868"/>
                  <a:pt x="550665" y="2725094"/>
                </a:cubicBezTo>
                <a:cubicBezTo>
                  <a:pt x="563809" y="2761970"/>
                  <a:pt x="558857" y="2791196"/>
                  <a:pt x="527232" y="2808850"/>
                </a:cubicBezTo>
                <a:cubicBezTo>
                  <a:pt x="518277" y="2813754"/>
                  <a:pt x="507799" y="2822385"/>
                  <a:pt x="505133" y="2831604"/>
                </a:cubicBezTo>
                <a:cubicBezTo>
                  <a:pt x="491799" y="2876129"/>
                  <a:pt x="472366" y="2921245"/>
                  <a:pt x="484178" y="2968910"/>
                </a:cubicBezTo>
                <a:cubicBezTo>
                  <a:pt x="500371" y="3034817"/>
                  <a:pt x="499419" y="3099154"/>
                  <a:pt x="483416" y="3165061"/>
                </a:cubicBezTo>
                <a:cubicBezTo>
                  <a:pt x="470462" y="3218512"/>
                  <a:pt x="457126" y="3271963"/>
                  <a:pt x="447744" y="3326101"/>
                </a:cubicBezTo>
                <a:lnTo>
                  <a:pt x="446756" y="3333750"/>
                </a:lnTo>
                <a:lnTo>
                  <a:pt x="834222" y="3333750"/>
                </a:lnTo>
                <a:lnTo>
                  <a:pt x="833756" y="3315508"/>
                </a:lnTo>
                <a:cubicBezTo>
                  <a:pt x="835090" y="3305897"/>
                  <a:pt x="843092" y="3293538"/>
                  <a:pt x="851283" y="3289224"/>
                </a:cubicBezTo>
                <a:cubicBezTo>
                  <a:pt x="869571" y="3279612"/>
                  <a:pt x="872811" y="3266470"/>
                  <a:pt x="866523" y="3248621"/>
                </a:cubicBezTo>
                <a:cubicBezTo>
                  <a:pt x="861189" y="3233124"/>
                  <a:pt x="858523" y="3214098"/>
                  <a:pt x="848234" y="3203506"/>
                </a:cubicBezTo>
                <a:cubicBezTo>
                  <a:pt x="819088" y="3173494"/>
                  <a:pt x="818135" y="3135244"/>
                  <a:pt x="810325" y="3097977"/>
                </a:cubicBezTo>
                <a:cubicBezTo>
                  <a:pt x="805561" y="3075225"/>
                  <a:pt x="805371" y="3054039"/>
                  <a:pt x="808609" y="3031285"/>
                </a:cubicBezTo>
                <a:cubicBezTo>
                  <a:pt x="815849" y="2981857"/>
                  <a:pt x="805561" y="2933799"/>
                  <a:pt x="792417" y="2886329"/>
                </a:cubicBezTo>
                <a:cubicBezTo>
                  <a:pt x="783654" y="2854945"/>
                  <a:pt x="778320" y="2822776"/>
                  <a:pt x="769366" y="2791590"/>
                </a:cubicBezTo>
                <a:cubicBezTo>
                  <a:pt x="762508" y="2768247"/>
                  <a:pt x="754315" y="2744906"/>
                  <a:pt x="743267" y="2723527"/>
                </a:cubicBezTo>
                <a:cubicBezTo>
                  <a:pt x="727072" y="2692532"/>
                  <a:pt x="702688" y="2665466"/>
                  <a:pt x="709166" y="2626038"/>
                </a:cubicBezTo>
                <a:cubicBezTo>
                  <a:pt x="714880" y="2591317"/>
                  <a:pt x="702880" y="2559935"/>
                  <a:pt x="691449" y="2528158"/>
                </a:cubicBezTo>
                <a:cubicBezTo>
                  <a:pt x="683067" y="2504816"/>
                  <a:pt x="674493" y="2481477"/>
                  <a:pt x="669159" y="2457348"/>
                </a:cubicBezTo>
                <a:cubicBezTo>
                  <a:pt x="662872" y="2428709"/>
                  <a:pt x="665540" y="2396344"/>
                  <a:pt x="653918" y="2370844"/>
                </a:cubicBezTo>
                <a:cubicBezTo>
                  <a:pt x="641726" y="2344167"/>
                  <a:pt x="649918" y="2322005"/>
                  <a:pt x="653348" y="2298269"/>
                </a:cubicBezTo>
                <a:cubicBezTo>
                  <a:pt x="658682" y="2260413"/>
                  <a:pt x="668589" y="2222749"/>
                  <a:pt x="656014" y="2184501"/>
                </a:cubicBezTo>
                <a:cubicBezTo>
                  <a:pt x="640774" y="2138014"/>
                  <a:pt x="624391" y="2091918"/>
                  <a:pt x="609913" y="2045235"/>
                </a:cubicBezTo>
                <a:cubicBezTo>
                  <a:pt x="604386" y="2027187"/>
                  <a:pt x="602100" y="2007771"/>
                  <a:pt x="599624" y="1988939"/>
                </a:cubicBezTo>
                <a:cubicBezTo>
                  <a:pt x="597528" y="1971091"/>
                  <a:pt x="602862" y="1949711"/>
                  <a:pt x="594862" y="1935977"/>
                </a:cubicBezTo>
                <a:cubicBezTo>
                  <a:pt x="574287" y="1900670"/>
                  <a:pt x="564191" y="1864385"/>
                  <a:pt x="564191" y="1823583"/>
                </a:cubicBezTo>
                <a:cubicBezTo>
                  <a:pt x="564191" y="1808282"/>
                  <a:pt x="555617" y="1793374"/>
                  <a:pt x="554093" y="1777881"/>
                </a:cubicBezTo>
                <a:cubicBezTo>
                  <a:pt x="552189" y="1756694"/>
                  <a:pt x="547044" y="1732372"/>
                  <a:pt x="554285" y="1713934"/>
                </a:cubicBezTo>
                <a:cubicBezTo>
                  <a:pt x="571429" y="1670585"/>
                  <a:pt x="557141" y="1635476"/>
                  <a:pt x="540186" y="1597617"/>
                </a:cubicBezTo>
                <a:cubicBezTo>
                  <a:pt x="523422" y="1560348"/>
                  <a:pt x="510087" y="1521118"/>
                  <a:pt x="499037" y="1481495"/>
                </a:cubicBezTo>
                <a:cubicBezTo>
                  <a:pt x="495037" y="1466588"/>
                  <a:pt x="501705" y="1448740"/>
                  <a:pt x="503037" y="1432262"/>
                </a:cubicBezTo>
                <a:cubicBezTo>
                  <a:pt x="503419" y="1426376"/>
                  <a:pt x="503991" y="1419903"/>
                  <a:pt x="502085" y="1414609"/>
                </a:cubicBezTo>
                <a:cubicBezTo>
                  <a:pt x="483796" y="1363414"/>
                  <a:pt x="469890" y="1311432"/>
                  <a:pt x="479414" y="1255923"/>
                </a:cubicBezTo>
                <a:cubicBezTo>
                  <a:pt x="480368" y="1250824"/>
                  <a:pt x="478272" y="1245135"/>
                  <a:pt x="476938" y="1240034"/>
                </a:cubicBezTo>
                <a:cubicBezTo>
                  <a:pt x="470080" y="1215122"/>
                  <a:pt x="459222" y="1190799"/>
                  <a:pt x="456745" y="1165498"/>
                </a:cubicBezTo>
                <a:cubicBezTo>
                  <a:pt x="450649" y="1103121"/>
                  <a:pt x="448171" y="1040355"/>
                  <a:pt x="444171" y="977582"/>
                </a:cubicBezTo>
                <a:cubicBezTo>
                  <a:pt x="443981" y="973659"/>
                  <a:pt x="443981" y="969541"/>
                  <a:pt x="442647" y="966011"/>
                </a:cubicBezTo>
                <a:cubicBezTo>
                  <a:pt x="434455" y="942864"/>
                  <a:pt x="437123" y="922662"/>
                  <a:pt x="452743" y="903045"/>
                </a:cubicBezTo>
                <a:cubicBezTo>
                  <a:pt x="459602" y="894414"/>
                  <a:pt x="463222" y="882645"/>
                  <a:pt x="467032" y="871859"/>
                </a:cubicBezTo>
                <a:cubicBezTo>
                  <a:pt x="472748" y="855968"/>
                  <a:pt x="478272" y="839689"/>
                  <a:pt x="481892" y="823213"/>
                </a:cubicBezTo>
                <a:cubicBezTo>
                  <a:pt x="485320" y="806930"/>
                  <a:pt x="490083" y="789474"/>
                  <a:pt x="487416" y="773781"/>
                </a:cubicBezTo>
                <a:cubicBezTo>
                  <a:pt x="482654" y="745535"/>
                  <a:pt x="471986" y="718661"/>
                  <a:pt x="464936" y="690809"/>
                </a:cubicBezTo>
                <a:cubicBezTo>
                  <a:pt x="462460" y="681198"/>
                  <a:pt x="462842" y="670605"/>
                  <a:pt x="462650" y="660603"/>
                </a:cubicBezTo>
                <a:cubicBezTo>
                  <a:pt x="462080" y="637652"/>
                  <a:pt x="467604" y="614113"/>
                  <a:pt x="451791" y="593322"/>
                </a:cubicBezTo>
                <a:cubicBezTo>
                  <a:pt x="436933" y="574101"/>
                  <a:pt x="441313" y="554679"/>
                  <a:pt x="452553" y="534478"/>
                </a:cubicBezTo>
                <a:cubicBezTo>
                  <a:pt x="460556" y="519961"/>
                  <a:pt x="466842" y="503486"/>
                  <a:pt x="469890" y="487205"/>
                </a:cubicBezTo>
                <a:cubicBezTo>
                  <a:pt x="474080" y="464843"/>
                  <a:pt x="475796" y="442679"/>
                  <a:pt x="473318" y="418552"/>
                </a:cubicBezTo>
                <a:cubicBezTo>
                  <a:pt x="471604" y="401485"/>
                  <a:pt x="470842" y="387559"/>
                  <a:pt x="460746" y="374220"/>
                </a:cubicBezTo>
                <a:cubicBezTo>
                  <a:pt x="459222" y="372064"/>
                  <a:pt x="458840" y="368141"/>
                  <a:pt x="459032" y="365198"/>
                </a:cubicBezTo>
                <a:cubicBezTo>
                  <a:pt x="462270" y="326557"/>
                  <a:pt x="460556" y="288308"/>
                  <a:pt x="458267" y="249272"/>
                </a:cubicBezTo>
                <a:cubicBezTo>
                  <a:pt x="455221" y="199649"/>
                  <a:pt x="464174" y="147470"/>
                  <a:pt x="496179" y="104514"/>
                </a:cubicBezTo>
                <a:cubicBezTo>
                  <a:pt x="500943" y="98237"/>
                  <a:pt x="503037" y="88822"/>
                  <a:pt x="504181" y="8058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0" name="Google Shape;220;p16"/>
          <p:cNvSpPr/>
          <p:nvPr/>
        </p:nvSpPr>
        <p:spPr>
          <a:xfrm flipH="1">
            <a:off x="5658642" y="0"/>
            <a:ext cx="874715" cy="6858001"/>
          </a:xfrm>
          <a:custGeom>
            <a:rect b="b" l="l" r="r" t="t"/>
            <a:pathLst>
              <a:path extrusionOk="0" h="6858001" w="874715">
                <a:moveTo>
                  <a:pt x="669467" y="3720275"/>
                </a:moveTo>
                <a:lnTo>
                  <a:pt x="710453" y="3726292"/>
                </a:lnTo>
                <a:lnTo>
                  <a:pt x="710455" y="3726292"/>
                </a:lnTo>
                <a:lnTo>
                  <a:pt x="669465" y="3720275"/>
                </a:lnTo>
                <a:close/>
                <a:moveTo>
                  <a:pt x="834223" y="3333751"/>
                </a:moveTo>
                <a:lnTo>
                  <a:pt x="446757" y="3333751"/>
                </a:lnTo>
                <a:lnTo>
                  <a:pt x="441229" y="3376550"/>
                </a:lnTo>
                <a:lnTo>
                  <a:pt x="437178" y="3407910"/>
                </a:lnTo>
                <a:cubicBezTo>
                  <a:pt x="435005" y="3435408"/>
                  <a:pt x="434362" y="3463164"/>
                  <a:pt x="435790" y="3491262"/>
                </a:cubicBezTo>
                <a:cubicBezTo>
                  <a:pt x="436266" y="3500578"/>
                  <a:pt x="433599" y="3510777"/>
                  <a:pt x="429384" y="3520658"/>
                </a:cubicBezTo>
                <a:lnTo>
                  <a:pt x="427332" y="3524252"/>
                </a:lnTo>
                <a:lnTo>
                  <a:pt x="427331" y="3524252"/>
                </a:lnTo>
                <a:lnTo>
                  <a:pt x="413690" y="3548145"/>
                </a:lnTo>
                <a:cubicBezTo>
                  <a:pt x="391973" y="3578940"/>
                  <a:pt x="390257" y="3577567"/>
                  <a:pt x="408166" y="3612089"/>
                </a:cubicBezTo>
                <a:cubicBezTo>
                  <a:pt x="412548" y="3620328"/>
                  <a:pt x="415214" y="3630528"/>
                  <a:pt x="421692" y="3636610"/>
                </a:cubicBezTo>
                <a:cubicBezTo>
                  <a:pt x="438171" y="3652106"/>
                  <a:pt x="444409" y="3669416"/>
                  <a:pt x="445933" y="3687609"/>
                </a:cubicBezTo>
                <a:lnTo>
                  <a:pt x="443241" y="3725049"/>
                </a:lnTo>
                <a:lnTo>
                  <a:pt x="455589" y="3723372"/>
                </a:lnTo>
                <a:cubicBezTo>
                  <a:pt x="485111" y="3719138"/>
                  <a:pt x="514678" y="3715144"/>
                  <a:pt x="544787" y="3712739"/>
                </a:cubicBezTo>
                <a:lnTo>
                  <a:pt x="544802" y="3712740"/>
                </a:lnTo>
                <a:lnTo>
                  <a:pt x="544786" y="3712740"/>
                </a:lnTo>
                <a:cubicBezTo>
                  <a:pt x="514677" y="3715145"/>
                  <a:pt x="485110" y="3719139"/>
                  <a:pt x="455588" y="3723373"/>
                </a:cubicBezTo>
                <a:lnTo>
                  <a:pt x="443240" y="3725050"/>
                </a:lnTo>
                <a:lnTo>
                  <a:pt x="441884" y="3743904"/>
                </a:lnTo>
                <a:cubicBezTo>
                  <a:pt x="440932" y="3750574"/>
                  <a:pt x="439598" y="3758615"/>
                  <a:pt x="442266" y="3764306"/>
                </a:cubicBezTo>
                <a:cubicBezTo>
                  <a:pt x="454266" y="3790000"/>
                  <a:pt x="450076" y="3811773"/>
                  <a:pt x="433692" y="3834135"/>
                </a:cubicBezTo>
                <a:cubicBezTo>
                  <a:pt x="419595" y="3853553"/>
                  <a:pt x="411213" y="3875915"/>
                  <a:pt x="428740" y="3898864"/>
                </a:cubicBezTo>
                <a:cubicBezTo>
                  <a:pt x="467603" y="3949864"/>
                  <a:pt x="469507" y="4004392"/>
                  <a:pt x="444932" y="4062061"/>
                </a:cubicBezTo>
                <a:cubicBezTo>
                  <a:pt x="427405" y="4103253"/>
                  <a:pt x="423405" y="4143856"/>
                  <a:pt x="441122" y="4187207"/>
                </a:cubicBezTo>
                <a:cubicBezTo>
                  <a:pt x="447980" y="4203880"/>
                  <a:pt x="443408" y="4225456"/>
                  <a:pt x="444932" y="4244874"/>
                </a:cubicBezTo>
                <a:cubicBezTo>
                  <a:pt x="445694" y="4255860"/>
                  <a:pt x="445884" y="4268022"/>
                  <a:pt x="450648" y="4277434"/>
                </a:cubicBezTo>
                <a:cubicBezTo>
                  <a:pt x="462841" y="4302544"/>
                  <a:pt x="478461" y="4325885"/>
                  <a:pt x="490464" y="4351188"/>
                </a:cubicBezTo>
                <a:cubicBezTo>
                  <a:pt x="496178" y="4363350"/>
                  <a:pt x="499226" y="4377865"/>
                  <a:pt x="499418" y="4391596"/>
                </a:cubicBezTo>
                <a:cubicBezTo>
                  <a:pt x="500370" y="4432199"/>
                  <a:pt x="500370" y="4472804"/>
                  <a:pt x="498656" y="4513209"/>
                </a:cubicBezTo>
                <a:cubicBezTo>
                  <a:pt x="495988" y="4579901"/>
                  <a:pt x="495416" y="4647572"/>
                  <a:pt x="438646" y="4695629"/>
                </a:cubicBezTo>
                <a:cubicBezTo>
                  <a:pt x="434074" y="4699554"/>
                  <a:pt x="431406" y="4707987"/>
                  <a:pt x="430644" y="4714658"/>
                </a:cubicBezTo>
                <a:cubicBezTo>
                  <a:pt x="427025" y="4745453"/>
                  <a:pt x="426643" y="4777033"/>
                  <a:pt x="420737" y="4807436"/>
                </a:cubicBezTo>
                <a:cubicBezTo>
                  <a:pt x="415975" y="4831758"/>
                  <a:pt x="417499" y="4851963"/>
                  <a:pt x="434264" y="4870400"/>
                </a:cubicBezTo>
                <a:cubicBezTo>
                  <a:pt x="456362" y="4894527"/>
                  <a:pt x="469317" y="4923950"/>
                  <a:pt x="462269" y="4956119"/>
                </a:cubicBezTo>
                <a:cubicBezTo>
                  <a:pt x="455410" y="4988286"/>
                  <a:pt x="470269" y="5009470"/>
                  <a:pt x="485701" y="5033207"/>
                </a:cubicBezTo>
                <a:cubicBezTo>
                  <a:pt x="496940" y="5050467"/>
                  <a:pt x="511038" y="5070083"/>
                  <a:pt x="512180" y="5089305"/>
                </a:cubicBezTo>
                <a:cubicBezTo>
                  <a:pt x="514656" y="5132851"/>
                  <a:pt x="553902" y="5170316"/>
                  <a:pt x="531613" y="5217589"/>
                </a:cubicBezTo>
                <a:cubicBezTo>
                  <a:pt x="530089" y="5220727"/>
                  <a:pt x="533899" y="5226415"/>
                  <a:pt x="534851" y="5230926"/>
                </a:cubicBezTo>
                <a:cubicBezTo>
                  <a:pt x="542091" y="5267019"/>
                  <a:pt x="535041" y="5300953"/>
                  <a:pt x="511228" y="5327433"/>
                </a:cubicBezTo>
                <a:cubicBezTo>
                  <a:pt x="480175" y="5362152"/>
                  <a:pt x="477127" y="5400597"/>
                  <a:pt x="487225" y="5443357"/>
                </a:cubicBezTo>
                <a:cubicBezTo>
                  <a:pt x="490464" y="5457089"/>
                  <a:pt x="492750" y="5470820"/>
                  <a:pt x="495416" y="5484746"/>
                </a:cubicBezTo>
                <a:cubicBezTo>
                  <a:pt x="499226" y="5503576"/>
                  <a:pt x="503228" y="5522604"/>
                  <a:pt x="507038" y="5541432"/>
                </a:cubicBezTo>
                <a:cubicBezTo>
                  <a:pt x="510848" y="5559676"/>
                  <a:pt x="517324" y="5579880"/>
                  <a:pt x="500942" y="5594001"/>
                </a:cubicBezTo>
                <a:cubicBezTo>
                  <a:pt x="486843" y="5606164"/>
                  <a:pt x="488177" y="5614794"/>
                  <a:pt x="500370" y="5625974"/>
                </a:cubicBezTo>
                <a:cubicBezTo>
                  <a:pt x="543043" y="5664813"/>
                  <a:pt x="569714" y="5711889"/>
                  <a:pt x="571618" y="5771911"/>
                </a:cubicBezTo>
                <a:cubicBezTo>
                  <a:pt x="572000" y="5784268"/>
                  <a:pt x="574666" y="5796822"/>
                  <a:pt x="577524" y="5808982"/>
                </a:cubicBezTo>
                <a:cubicBezTo>
                  <a:pt x="579239" y="5816437"/>
                  <a:pt x="581145" y="5825462"/>
                  <a:pt x="586289" y="5829971"/>
                </a:cubicBezTo>
                <a:cubicBezTo>
                  <a:pt x="625532" y="5865083"/>
                  <a:pt x="652775" y="5908825"/>
                  <a:pt x="674684" y="5956490"/>
                </a:cubicBezTo>
                <a:cubicBezTo>
                  <a:pt x="682494" y="5973553"/>
                  <a:pt x="690304" y="5991797"/>
                  <a:pt x="692590" y="6010235"/>
                </a:cubicBezTo>
                <a:cubicBezTo>
                  <a:pt x="694876" y="6029456"/>
                  <a:pt x="691066" y="6049660"/>
                  <a:pt x="688970" y="6069276"/>
                </a:cubicBezTo>
                <a:cubicBezTo>
                  <a:pt x="687828" y="6080849"/>
                  <a:pt x="688018" y="6094187"/>
                  <a:pt x="682494" y="6103407"/>
                </a:cubicBezTo>
                <a:cubicBezTo>
                  <a:pt x="665157" y="6132633"/>
                  <a:pt x="646489" y="6160879"/>
                  <a:pt x="626294" y="6188144"/>
                </a:cubicBezTo>
                <a:cubicBezTo>
                  <a:pt x="608958" y="6211486"/>
                  <a:pt x="606481" y="6216194"/>
                  <a:pt x="628200" y="6236396"/>
                </a:cubicBezTo>
                <a:cubicBezTo>
                  <a:pt x="650489" y="6257190"/>
                  <a:pt x="662109" y="6283082"/>
                  <a:pt x="666871" y="6311718"/>
                </a:cubicBezTo>
                <a:cubicBezTo>
                  <a:pt x="674302" y="6357030"/>
                  <a:pt x="680588" y="6402732"/>
                  <a:pt x="684208" y="6448435"/>
                </a:cubicBezTo>
                <a:cubicBezTo>
                  <a:pt x="687446" y="6489823"/>
                  <a:pt x="669920" y="6509634"/>
                  <a:pt x="630104" y="6517873"/>
                </a:cubicBezTo>
                <a:cubicBezTo>
                  <a:pt x="608005" y="6522581"/>
                  <a:pt x="584001" y="6528663"/>
                  <a:pt x="578096" y="6553767"/>
                </a:cubicBezTo>
                <a:cubicBezTo>
                  <a:pt x="568570" y="6594765"/>
                  <a:pt x="564380" y="6637329"/>
                  <a:pt x="517706" y="6657533"/>
                </a:cubicBezTo>
                <a:cubicBezTo>
                  <a:pt x="527993" y="6668713"/>
                  <a:pt x="534089" y="6675579"/>
                  <a:pt x="540185" y="6682250"/>
                </a:cubicBezTo>
                <a:cubicBezTo>
                  <a:pt x="557140" y="6700686"/>
                  <a:pt x="564380" y="6738934"/>
                  <a:pt x="549712" y="6758356"/>
                </a:cubicBezTo>
                <a:cubicBezTo>
                  <a:pt x="528375" y="6786993"/>
                  <a:pt x="532375" y="6813278"/>
                  <a:pt x="548950" y="6840738"/>
                </a:cubicBezTo>
                <a:lnTo>
                  <a:pt x="556149" y="6858001"/>
                </a:lnTo>
                <a:lnTo>
                  <a:pt x="760427" y="6858001"/>
                </a:lnTo>
                <a:lnTo>
                  <a:pt x="763269" y="6846819"/>
                </a:lnTo>
                <a:cubicBezTo>
                  <a:pt x="771841" y="6790916"/>
                  <a:pt x="777937" y="6734620"/>
                  <a:pt x="784795" y="6678324"/>
                </a:cubicBezTo>
                <a:cubicBezTo>
                  <a:pt x="791844" y="6620265"/>
                  <a:pt x="799274" y="6562401"/>
                  <a:pt x="805560" y="6504338"/>
                </a:cubicBezTo>
                <a:cubicBezTo>
                  <a:pt x="808800" y="6472562"/>
                  <a:pt x="809370" y="6440589"/>
                  <a:pt x="812418" y="6408814"/>
                </a:cubicBezTo>
                <a:cubicBezTo>
                  <a:pt x="815086" y="6380959"/>
                  <a:pt x="820039" y="6353302"/>
                  <a:pt x="823279" y="6325450"/>
                </a:cubicBezTo>
                <a:cubicBezTo>
                  <a:pt x="825945" y="6301323"/>
                  <a:pt x="827469" y="6277000"/>
                  <a:pt x="830137" y="6252873"/>
                </a:cubicBezTo>
                <a:cubicBezTo>
                  <a:pt x="834517" y="6214231"/>
                  <a:pt x="839471" y="6175786"/>
                  <a:pt x="844043" y="6137341"/>
                </a:cubicBezTo>
                <a:cubicBezTo>
                  <a:pt x="845757" y="6121257"/>
                  <a:pt x="850520" y="6104387"/>
                  <a:pt x="847663" y="6089284"/>
                </a:cubicBezTo>
                <a:cubicBezTo>
                  <a:pt x="840423" y="6051230"/>
                  <a:pt x="842519" y="6013764"/>
                  <a:pt x="847471" y="5975908"/>
                </a:cubicBezTo>
                <a:cubicBezTo>
                  <a:pt x="849188" y="5962962"/>
                  <a:pt x="848806" y="5949036"/>
                  <a:pt x="845567" y="5936481"/>
                </a:cubicBezTo>
                <a:cubicBezTo>
                  <a:pt x="839089" y="5910785"/>
                  <a:pt x="829945" y="5885876"/>
                  <a:pt x="821945" y="5860571"/>
                </a:cubicBezTo>
                <a:cubicBezTo>
                  <a:pt x="820993" y="5857824"/>
                  <a:pt x="820801" y="5854490"/>
                  <a:pt x="820231" y="5851549"/>
                </a:cubicBezTo>
                <a:cubicBezTo>
                  <a:pt x="816990" y="5834874"/>
                  <a:pt x="813752" y="5818399"/>
                  <a:pt x="810894" y="5801726"/>
                </a:cubicBezTo>
                <a:cubicBezTo>
                  <a:pt x="809370" y="5792704"/>
                  <a:pt x="809180" y="5783484"/>
                  <a:pt x="807846" y="5774460"/>
                </a:cubicBezTo>
                <a:cubicBezTo>
                  <a:pt x="802512" y="5739546"/>
                  <a:pt x="811466" y="5701101"/>
                  <a:pt x="788415" y="5670892"/>
                </a:cubicBezTo>
                <a:cubicBezTo>
                  <a:pt x="773555" y="5651277"/>
                  <a:pt x="776985" y="5632250"/>
                  <a:pt x="779271" y="5611265"/>
                </a:cubicBezTo>
                <a:cubicBezTo>
                  <a:pt x="780985" y="5595374"/>
                  <a:pt x="780413" y="5579094"/>
                  <a:pt x="780605" y="5563010"/>
                </a:cubicBezTo>
                <a:cubicBezTo>
                  <a:pt x="781175" y="5534764"/>
                  <a:pt x="781367" y="5506518"/>
                  <a:pt x="782319" y="5478272"/>
                </a:cubicBezTo>
                <a:cubicBezTo>
                  <a:pt x="782699" y="5469249"/>
                  <a:pt x="787463" y="5460031"/>
                  <a:pt x="786701" y="5451203"/>
                </a:cubicBezTo>
                <a:cubicBezTo>
                  <a:pt x="783081" y="5410403"/>
                  <a:pt x="777365" y="5369604"/>
                  <a:pt x="774127" y="5328805"/>
                </a:cubicBezTo>
                <a:cubicBezTo>
                  <a:pt x="772223" y="5305660"/>
                  <a:pt x="775841" y="5281924"/>
                  <a:pt x="773175" y="5258975"/>
                </a:cubicBezTo>
                <a:cubicBezTo>
                  <a:pt x="770127" y="5232496"/>
                  <a:pt x="762317" y="5206604"/>
                  <a:pt x="757552" y="5180319"/>
                </a:cubicBezTo>
                <a:cubicBezTo>
                  <a:pt x="756220" y="5173061"/>
                  <a:pt x="757934" y="5165020"/>
                  <a:pt x="758314" y="5157370"/>
                </a:cubicBezTo>
                <a:cubicBezTo>
                  <a:pt x="758697" y="5148739"/>
                  <a:pt x="759459" y="5140304"/>
                  <a:pt x="759649" y="5131673"/>
                </a:cubicBezTo>
                <a:cubicBezTo>
                  <a:pt x="760031" y="5105388"/>
                  <a:pt x="759459" y="5079104"/>
                  <a:pt x="760793" y="5052820"/>
                </a:cubicBezTo>
                <a:cubicBezTo>
                  <a:pt x="761555" y="5036736"/>
                  <a:pt x="769365" y="5019868"/>
                  <a:pt x="766507" y="5004959"/>
                </a:cubicBezTo>
                <a:cubicBezTo>
                  <a:pt x="760983" y="4974557"/>
                  <a:pt x="773365" y="4944153"/>
                  <a:pt x="763079" y="4913751"/>
                </a:cubicBezTo>
                <a:cubicBezTo>
                  <a:pt x="760031" y="4904334"/>
                  <a:pt x="767651" y="4891388"/>
                  <a:pt x="768031" y="4880011"/>
                </a:cubicBezTo>
                <a:cubicBezTo>
                  <a:pt x="768983" y="4851570"/>
                  <a:pt x="768793" y="4823128"/>
                  <a:pt x="768603" y="4794687"/>
                </a:cubicBezTo>
                <a:cubicBezTo>
                  <a:pt x="768413" y="4769186"/>
                  <a:pt x="771079" y="4742705"/>
                  <a:pt x="765745" y="4718187"/>
                </a:cubicBezTo>
                <a:cubicBezTo>
                  <a:pt x="760031" y="4692491"/>
                  <a:pt x="760793" y="4669346"/>
                  <a:pt x="767269" y="4644434"/>
                </a:cubicBezTo>
                <a:cubicBezTo>
                  <a:pt x="771651" y="4627369"/>
                  <a:pt x="772223" y="4609322"/>
                  <a:pt x="773555" y="4591670"/>
                </a:cubicBezTo>
                <a:cubicBezTo>
                  <a:pt x="775079" y="4572644"/>
                  <a:pt x="771079" y="4551655"/>
                  <a:pt x="777365" y="4534394"/>
                </a:cubicBezTo>
                <a:cubicBezTo>
                  <a:pt x="796036" y="4483001"/>
                  <a:pt x="800036" y="4430237"/>
                  <a:pt x="800036" y="4376493"/>
                </a:cubicBezTo>
                <a:cubicBezTo>
                  <a:pt x="800036" y="4366684"/>
                  <a:pt x="797370" y="4356680"/>
                  <a:pt x="794512" y="4347267"/>
                </a:cubicBezTo>
                <a:cubicBezTo>
                  <a:pt x="777365" y="4292342"/>
                  <a:pt x="778889" y="4237224"/>
                  <a:pt x="789368" y="4181322"/>
                </a:cubicBezTo>
                <a:cubicBezTo>
                  <a:pt x="791654" y="4169748"/>
                  <a:pt x="792036" y="4156803"/>
                  <a:pt x="789750" y="4145230"/>
                </a:cubicBezTo>
                <a:cubicBezTo>
                  <a:pt x="783081" y="4112668"/>
                  <a:pt x="772031" y="4081088"/>
                  <a:pt x="767269" y="4048330"/>
                </a:cubicBezTo>
                <a:cubicBezTo>
                  <a:pt x="759459" y="3994194"/>
                  <a:pt x="785747" y="3947314"/>
                  <a:pt x="802894" y="3898864"/>
                </a:cubicBezTo>
                <a:cubicBezTo>
                  <a:pt x="819087" y="3852768"/>
                  <a:pt x="855664" y="3813538"/>
                  <a:pt x="847471" y="3759007"/>
                </a:cubicBezTo>
                <a:lnTo>
                  <a:pt x="848163" y="3756136"/>
                </a:lnTo>
                <a:lnTo>
                  <a:pt x="819543" y="3748731"/>
                </a:lnTo>
                <a:lnTo>
                  <a:pt x="819313" y="3748682"/>
                </a:lnTo>
                <a:lnTo>
                  <a:pt x="819544" y="3748730"/>
                </a:lnTo>
                <a:lnTo>
                  <a:pt x="848164" y="3756135"/>
                </a:lnTo>
                <a:lnTo>
                  <a:pt x="849545" y="3750401"/>
                </a:lnTo>
                <a:cubicBezTo>
                  <a:pt x="850902" y="3747434"/>
                  <a:pt x="852522" y="3744394"/>
                  <a:pt x="853189" y="3741353"/>
                </a:cubicBezTo>
                <a:cubicBezTo>
                  <a:pt x="856809" y="3724680"/>
                  <a:pt x="861189" y="3708009"/>
                  <a:pt x="862905" y="3691138"/>
                </a:cubicBezTo>
                <a:cubicBezTo>
                  <a:pt x="865191" y="3670544"/>
                  <a:pt x="864429" y="3649555"/>
                  <a:pt x="866333" y="3628959"/>
                </a:cubicBezTo>
                <a:cubicBezTo>
                  <a:pt x="868619" y="3602478"/>
                  <a:pt x="874715" y="3576391"/>
                  <a:pt x="874715" y="3550106"/>
                </a:cubicBezTo>
                <a:lnTo>
                  <a:pt x="871487" y="3524252"/>
                </a:lnTo>
                <a:lnTo>
                  <a:pt x="871488" y="3524252"/>
                </a:lnTo>
                <a:lnTo>
                  <a:pt x="870763" y="3518451"/>
                </a:lnTo>
                <a:cubicBezTo>
                  <a:pt x="868573" y="3507933"/>
                  <a:pt x="865953" y="3497439"/>
                  <a:pt x="864238" y="3486946"/>
                </a:cubicBezTo>
                <a:cubicBezTo>
                  <a:pt x="859476" y="3457327"/>
                  <a:pt x="860810" y="3424765"/>
                  <a:pt x="848618" y="3398677"/>
                </a:cubicBezTo>
                <a:lnTo>
                  <a:pt x="837595" y="3365728"/>
                </a:lnTo>
                <a:lnTo>
                  <a:pt x="834829" y="3357461"/>
                </a:lnTo>
                <a:close/>
                <a:moveTo>
                  <a:pt x="513783" y="0"/>
                </a:moveTo>
                <a:lnTo>
                  <a:pt x="72334" y="0"/>
                </a:lnTo>
                <a:lnTo>
                  <a:pt x="75447" y="27991"/>
                </a:lnTo>
                <a:cubicBezTo>
                  <a:pt x="80828" y="63323"/>
                  <a:pt x="87734" y="98434"/>
                  <a:pt x="88115" y="134133"/>
                </a:cubicBezTo>
                <a:cubicBezTo>
                  <a:pt x="88495" y="166498"/>
                  <a:pt x="94591" y="198471"/>
                  <a:pt x="62778" y="221224"/>
                </a:cubicBezTo>
                <a:cubicBezTo>
                  <a:pt x="58586" y="224165"/>
                  <a:pt x="60872" y="238486"/>
                  <a:pt x="62206" y="247312"/>
                </a:cubicBezTo>
                <a:cubicBezTo>
                  <a:pt x="65065" y="266927"/>
                  <a:pt x="72303" y="286346"/>
                  <a:pt x="72113" y="305764"/>
                </a:cubicBezTo>
                <a:cubicBezTo>
                  <a:pt x="71923" y="345976"/>
                  <a:pt x="68875" y="386383"/>
                  <a:pt x="65445" y="426397"/>
                </a:cubicBezTo>
                <a:cubicBezTo>
                  <a:pt x="64111" y="441500"/>
                  <a:pt x="58968" y="456017"/>
                  <a:pt x="55348" y="470924"/>
                </a:cubicBezTo>
                <a:cubicBezTo>
                  <a:pt x="53252" y="479162"/>
                  <a:pt x="47728" y="487990"/>
                  <a:pt x="48870" y="495638"/>
                </a:cubicBezTo>
                <a:cubicBezTo>
                  <a:pt x="55538" y="539970"/>
                  <a:pt x="39156" y="580573"/>
                  <a:pt x="30963" y="622548"/>
                </a:cubicBezTo>
                <a:cubicBezTo>
                  <a:pt x="27153" y="641968"/>
                  <a:pt x="18009" y="660210"/>
                  <a:pt x="11723" y="679040"/>
                </a:cubicBezTo>
                <a:cubicBezTo>
                  <a:pt x="10007" y="683943"/>
                  <a:pt x="8483" y="689436"/>
                  <a:pt x="8865" y="694341"/>
                </a:cubicBezTo>
                <a:cubicBezTo>
                  <a:pt x="11151" y="722389"/>
                  <a:pt x="14389" y="750244"/>
                  <a:pt x="16865" y="778095"/>
                </a:cubicBezTo>
                <a:cubicBezTo>
                  <a:pt x="19151" y="803401"/>
                  <a:pt x="19913" y="828900"/>
                  <a:pt x="47918" y="840866"/>
                </a:cubicBezTo>
                <a:cubicBezTo>
                  <a:pt x="52300" y="842633"/>
                  <a:pt x="55538" y="848516"/>
                  <a:pt x="58396" y="853028"/>
                </a:cubicBezTo>
                <a:cubicBezTo>
                  <a:pt x="102404" y="922662"/>
                  <a:pt x="101260" y="959929"/>
                  <a:pt x="54776" y="1027995"/>
                </a:cubicBezTo>
                <a:cubicBezTo>
                  <a:pt x="50014" y="1035056"/>
                  <a:pt x="46584" y="1050159"/>
                  <a:pt x="50394" y="1054866"/>
                </a:cubicBezTo>
                <a:cubicBezTo>
                  <a:pt x="82019" y="1094882"/>
                  <a:pt x="78589" y="1138623"/>
                  <a:pt x="68683" y="1184720"/>
                </a:cubicBezTo>
                <a:cubicBezTo>
                  <a:pt x="66017" y="1196684"/>
                  <a:pt x="66017" y="1213555"/>
                  <a:pt x="72303" y="1222576"/>
                </a:cubicBezTo>
                <a:cubicBezTo>
                  <a:pt x="101450" y="1265534"/>
                  <a:pt x="97260" y="1311630"/>
                  <a:pt x="88687" y="1358313"/>
                </a:cubicBezTo>
                <a:cubicBezTo>
                  <a:pt x="87353" y="1365570"/>
                  <a:pt x="80113" y="1374398"/>
                  <a:pt x="73447" y="1377535"/>
                </a:cubicBezTo>
                <a:cubicBezTo>
                  <a:pt x="49824" y="1388716"/>
                  <a:pt x="41822" y="1409705"/>
                  <a:pt x="35153" y="1432851"/>
                </a:cubicBezTo>
                <a:cubicBezTo>
                  <a:pt x="24295" y="1469335"/>
                  <a:pt x="11531" y="1505229"/>
                  <a:pt x="1244" y="1541910"/>
                </a:cubicBezTo>
                <a:cubicBezTo>
                  <a:pt x="-1232" y="1550935"/>
                  <a:pt x="292" y="1562114"/>
                  <a:pt x="3149" y="1571529"/>
                </a:cubicBezTo>
                <a:cubicBezTo>
                  <a:pt x="12865" y="1603698"/>
                  <a:pt x="37250" y="1624098"/>
                  <a:pt x="59730" y="1646459"/>
                </a:cubicBezTo>
                <a:cubicBezTo>
                  <a:pt x="69637" y="1656267"/>
                  <a:pt x="76685" y="1669800"/>
                  <a:pt x="82399" y="1682944"/>
                </a:cubicBezTo>
                <a:cubicBezTo>
                  <a:pt x="97070" y="1717073"/>
                  <a:pt x="110214" y="1751988"/>
                  <a:pt x="124120" y="1786511"/>
                </a:cubicBezTo>
                <a:cubicBezTo>
                  <a:pt x="125454" y="1789845"/>
                  <a:pt x="128883" y="1792590"/>
                  <a:pt x="131741" y="1795142"/>
                </a:cubicBezTo>
                <a:cubicBezTo>
                  <a:pt x="161842" y="1820640"/>
                  <a:pt x="192131" y="1845943"/>
                  <a:pt x="222232" y="1871640"/>
                </a:cubicBezTo>
                <a:cubicBezTo>
                  <a:pt x="227946" y="1876543"/>
                  <a:pt x="232138" y="1883606"/>
                  <a:pt x="237662" y="1888901"/>
                </a:cubicBezTo>
                <a:cubicBezTo>
                  <a:pt x="245282" y="1896356"/>
                  <a:pt x="252523" y="1905771"/>
                  <a:pt x="261667" y="1909694"/>
                </a:cubicBezTo>
                <a:cubicBezTo>
                  <a:pt x="290432" y="1921855"/>
                  <a:pt x="302816" y="1945197"/>
                  <a:pt x="308150" y="1974618"/>
                </a:cubicBezTo>
                <a:cubicBezTo>
                  <a:pt x="313103" y="2001493"/>
                  <a:pt x="317295" y="2028365"/>
                  <a:pt x="323009" y="2055042"/>
                </a:cubicBezTo>
                <a:cubicBezTo>
                  <a:pt x="329867" y="2087602"/>
                  <a:pt x="337297" y="2119968"/>
                  <a:pt x="345680" y="2152137"/>
                </a:cubicBezTo>
                <a:cubicBezTo>
                  <a:pt x="349300" y="2166063"/>
                  <a:pt x="353490" y="2180774"/>
                  <a:pt x="360920" y="2192740"/>
                </a:cubicBezTo>
                <a:cubicBezTo>
                  <a:pt x="381495" y="2226281"/>
                  <a:pt x="395401" y="2262177"/>
                  <a:pt x="389877" y="2301603"/>
                </a:cubicBezTo>
                <a:cubicBezTo>
                  <a:pt x="385495" y="2333183"/>
                  <a:pt x="396735" y="2359664"/>
                  <a:pt x="414262" y="2379279"/>
                </a:cubicBezTo>
                <a:cubicBezTo>
                  <a:pt x="446077" y="2414980"/>
                  <a:pt x="438837" y="2453227"/>
                  <a:pt x="428551" y="2491281"/>
                </a:cubicBezTo>
                <a:cubicBezTo>
                  <a:pt x="423216" y="2510897"/>
                  <a:pt x="423978" y="2526980"/>
                  <a:pt x="429121" y="2545615"/>
                </a:cubicBezTo>
                <a:cubicBezTo>
                  <a:pt x="441123" y="2588768"/>
                  <a:pt x="473700" y="2617603"/>
                  <a:pt x="502275" y="2645455"/>
                </a:cubicBezTo>
                <a:cubicBezTo>
                  <a:pt x="526660" y="2669191"/>
                  <a:pt x="540376" y="2695868"/>
                  <a:pt x="550665" y="2725094"/>
                </a:cubicBezTo>
                <a:cubicBezTo>
                  <a:pt x="563809" y="2761970"/>
                  <a:pt x="558857" y="2791196"/>
                  <a:pt x="527232" y="2808850"/>
                </a:cubicBezTo>
                <a:cubicBezTo>
                  <a:pt x="518277" y="2813754"/>
                  <a:pt x="507799" y="2822385"/>
                  <a:pt x="505133" y="2831604"/>
                </a:cubicBezTo>
                <a:cubicBezTo>
                  <a:pt x="491799" y="2876129"/>
                  <a:pt x="472366" y="2921245"/>
                  <a:pt x="484178" y="2968910"/>
                </a:cubicBezTo>
                <a:cubicBezTo>
                  <a:pt x="500371" y="3034817"/>
                  <a:pt x="499419" y="3099154"/>
                  <a:pt x="483416" y="3165061"/>
                </a:cubicBezTo>
                <a:cubicBezTo>
                  <a:pt x="470462" y="3218512"/>
                  <a:pt x="457126" y="3271963"/>
                  <a:pt x="447744" y="3326101"/>
                </a:cubicBezTo>
                <a:lnTo>
                  <a:pt x="446756" y="3333750"/>
                </a:lnTo>
                <a:lnTo>
                  <a:pt x="834222" y="3333750"/>
                </a:lnTo>
                <a:lnTo>
                  <a:pt x="833756" y="3315508"/>
                </a:lnTo>
                <a:cubicBezTo>
                  <a:pt x="835090" y="3305897"/>
                  <a:pt x="843092" y="3293538"/>
                  <a:pt x="851283" y="3289224"/>
                </a:cubicBezTo>
                <a:cubicBezTo>
                  <a:pt x="869571" y="3279612"/>
                  <a:pt x="872811" y="3266470"/>
                  <a:pt x="866523" y="3248621"/>
                </a:cubicBezTo>
                <a:cubicBezTo>
                  <a:pt x="861189" y="3233124"/>
                  <a:pt x="858523" y="3214098"/>
                  <a:pt x="848234" y="3203506"/>
                </a:cubicBezTo>
                <a:cubicBezTo>
                  <a:pt x="819088" y="3173494"/>
                  <a:pt x="818135" y="3135244"/>
                  <a:pt x="810325" y="3097977"/>
                </a:cubicBezTo>
                <a:cubicBezTo>
                  <a:pt x="805561" y="3075225"/>
                  <a:pt x="805371" y="3054039"/>
                  <a:pt x="808609" y="3031285"/>
                </a:cubicBezTo>
                <a:cubicBezTo>
                  <a:pt x="815849" y="2981857"/>
                  <a:pt x="805561" y="2933799"/>
                  <a:pt x="792417" y="2886329"/>
                </a:cubicBezTo>
                <a:cubicBezTo>
                  <a:pt x="783654" y="2854945"/>
                  <a:pt x="778320" y="2822776"/>
                  <a:pt x="769366" y="2791590"/>
                </a:cubicBezTo>
                <a:cubicBezTo>
                  <a:pt x="762508" y="2768247"/>
                  <a:pt x="754315" y="2744906"/>
                  <a:pt x="743267" y="2723527"/>
                </a:cubicBezTo>
                <a:cubicBezTo>
                  <a:pt x="727072" y="2692532"/>
                  <a:pt x="702688" y="2665466"/>
                  <a:pt x="709166" y="2626038"/>
                </a:cubicBezTo>
                <a:cubicBezTo>
                  <a:pt x="714880" y="2591317"/>
                  <a:pt x="702880" y="2559935"/>
                  <a:pt x="691449" y="2528158"/>
                </a:cubicBezTo>
                <a:cubicBezTo>
                  <a:pt x="683067" y="2504816"/>
                  <a:pt x="674493" y="2481477"/>
                  <a:pt x="669159" y="2457348"/>
                </a:cubicBezTo>
                <a:cubicBezTo>
                  <a:pt x="662872" y="2428709"/>
                  <a:pt x="665540" y="2396344"/>
                  <a:pt x="653918" y="2370844"/>
                </a:cubicBezTo>
                <a:cubicBezTo>
                  <a:pt x="641726" y="2344167"/>
                  <a:pt x="649918" y="2322005"/>
                  <a:pt x="653348" y="2298269"/>
                </a:cubicBezTo>
                <a:cubicBezTo>
                  <a:pt x="658682" y="2260413"/>
                  <a:pt x="668589" y="2222749"/>
                  <a:pt x="656014" y="2184501"/>
                </a:cubicBezTo>
                <a:cubicBezTo>
                  <a:pt x="640774" y="2138014"/>
                  <a:pt x="624391" y="2091918"/>
                  <a:pt x="609913" y="2045235"/>
                </a:cubicBezTo>
                <a:cubicBezTo>
                  <a:pt x="604386" y="2027187"/>
                  <a:pt x="602100" y="2007771"/>
                  <a:pt x="599624" y="1988939"/>
                </a:cubicBezTo>
                <a:cubicBezTo>
                  <a:pt x="597528" y="1971091"/>
                  <a:pt x="602862" y="1949711"/>
                  <a:pt x="594862" y="1935977"/>
                </a:cubicBezTo>
                <a:cubicBezTo>
                  <a:pt x="574287" y="1900670"/>
                  <a:pt x="564191" y="1864385"/>
                  <a:pt x="564191" y="1823583"/>
                </a:cubicBezTo>
                <a:cubicBezTo>
                  <a:pt x="564191" y="1808282"/>
                  <a:pt x="555617" y="1793374"/>
                  <a:pt x="554093" y="1777881"/>
                </a:cubicBezTo>
                <a:cubicBezTo>
                  <a:pt x="552189" y="1756694"/>
                  <a:pt x="547044" y="1732372"/>
                  <a:pt x="554285" y="1713934"/>
                </a:cubicBezTo>
                <a:cubicBezTo>
                  <a:pt x="571429" y="1670585"/>
                  <a:pt x="557141" y="1635476"/>
                  <a:pt x="540186" y="1597617"/>
                </a:cubicBezTo>
                <a:cubicBezTo>
                  <a:pt x="523422" y="1560348"/>
                  <a:pt x="510087" y="1521118"/>
                  <a:pt x="499037" y="1481495"/>
                </a:cubicBezTo>
                <a:cubicBezTo>
                  <a:pt x="495037" y="1466588"/>
                  <a:pt x="501705" y="1448740"/>
                  <a:pt x="503037" y="1432262"/>
                </a:cubicBezTo>
                <a:cubicBezTo>
                  <a:pt x="503419" y="1426376"/>
                  <a:pt x="503991" y="1419903"/>
                  <a:pt x="502085" y="1414609"/>
                </a:cubicBezTo>
                <a:cubicBezTo>
                  <a:pt x="483796" y="1363414"/>
                  <a:pt x="469890" y="1311432"/>
                  <a:pt x="479414" y="1255923"/>
                </a:cubicBezTo>
                <a:cubicBezTo>
                  <a:pt x="480368" y="1250824"/>
                  <a:pt x="478272" y="1245135"/>
                  <a:pt x="476938" y="1240034"/>
                </a:cubicBezTo>
                <a:cubicBezTo>
                  <a:pt x="470080" y="1215122"/>
                  <a:pt x="459222" y="1190799"/>
                  <a:pt x="456745" y="1165498"/>
                </a:cubicBezTo>
                <a:cubicBezTo>
                  <a:pt x="450649" y="1103121"/>
                  <a:pt x="448171" y="1040355"/>
                  <a:pt x="444171" y="977582"/>
                </a:cubicBezTo>
                <a:cubicBezTo>
                  <a:pt x="443981" y="973659"/>
                  <a:pt x="443981" y="969541"/>
                  <a:pt x="442647" y="966011"/>
                </a:cubicBezTo>
                <a:cubicBezTo>
                  <a:pt x="434455" y="942864"/>
                  <a:pt x="437123" y="922662"/>
                  <a:pt x="452743" y="903045"/>
                </a:cubicBezTo>
                <a:cubicBezTo>
                  <a:pt x="459602" y="894414"/>
                  <a:pt x="463222" y="882645"/>
                  <a:pt x="467032" y="871859"/>
                </a:cubicBezTo>
                <a:cubicBezTo>
                  <a:pt x="472748" y="855968"/>
                  <a:pt x="478272" y="839689"/>
                  <a:pt x="481892" y="823213"/>
                </a:cubicBezTo>
                <a:cubicBezTo>
                  <a:pt x="485320" y="806930"/>
                  <a:pt x="490083" y="789474"/>
                  <a:pt x="487416" y="773781"/>
                </a:cubicBezTo>
                <a:cubicBezTo>
                  <a:pt x="482654" y="745535"/>
                  <a:pt x="471986" y="718661"/>
                  <a:pt x="464936" y="690809"/>
                </a:cubicBezTo>
                <a:cubicBezTo>
                  <a:pt x="462460" y="681198"/>
                  <a:pt x="462842" y="670605"/>
                  <a:pt x="462650" y="660603"/>
                </a:cubicBezTo>
                <a:cubicBezTo>
                  <a:pt x="462080" y="637652"/>
                  <a:pt x="467604" y="614113"/>
                  <a:pt x="451791" y="593322"/>
                </a:cubicBezTo>
                <a:cubicBezTo>
                  <a:pt x="436933" y="574101"/>
                  <a:pt x="441313" y="554679"/>
                  <a:pt x="452553" y="534478"/>
                </a:cubicBezTo>
                <a:cubicBezTo>
                  <a:pt x="460556" y="519961"/>
                  <a:pt x="466842" y="503486"/>
                  <a:pt x="469890" y="487205"/>
                </a:cubicBezTo>
                <a:cubicBezTo>
                  <a:pt x="474080" y="464843"/>
                  <a:pt x="475796" y="442679"/>
                  <a:pt x="473318" y="418552"/>
                </a:cubicBezTo>
                <a:cubicBezTo>
                  <a:pt x="471604" y="401485"/>
                  <a:pt x="470842" y="387559"/>
                  <a:pt x="460746" y="374220"/>
                </a:cubicBezTo>
                <a:cubicBezTo>
                  <a:pt x="459222" y="372064"/>
                  <a:pt x="458840" y="368141"/>
                  <a:pt x="459032" y="365198"/>
                </a:cubicBezTo>
                <a:cubicBezTo>
                  <a:pt x="462270" y="326557"/>
                  <a:pt x="460556" y="288308"/>
                  <a:pt x="458267" y="249272"/>
                </a:cubicBezTo>
                <a:cubicBezTo>
                  <a:pt x="455221" y="199649"/>
                  <a:pt x="464174" y="147470"/>
                  <a:pt x="496179" y="104514"/>
                </a:cubicBezTo>
                <a:cubicBezTo>
                  <a:pt x="500943" y="98237"/>
                  <a:pt x="503037" y="88822"/>
                  <a:pt x="504181" y="80583"/>
                </a:cubicBezTo>
                <a:close/>
              </a:path>
            </a:pathLst>
          </a:custGeom>
          <a:blipFill rotWithShape="1">
            <a:blip r:embed="rId3">
              <a:alphaModFix amt="57000"/>
            </a:blip>
            <a:tile algn="tl" flip="none" tx="0" sx="100000" ty="0" sy="100000"/>
          </a:blip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Text&#10;&#10;Description automatically generated" id="221" name="Google Shape;221;p1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868114" y="762000"/>
            <a:ext cx="4551768" cy="257174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raphical user interface&#10;&#10;Description automatically generated with low confidence" id="222" name="Google Shape;222;p1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858000" y="3524251"/>
            <a:ext cx="4571997" cy="25717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17"/>
          <p:cNvSpPr txBox="1"/>
          <p:nvPr>
            <p:ph type="title"/>
          </p:nvPr>
        </p:nvSpPr>
        <p:spPr>
          <a:xfrm>
            <a:off x="762000" y="1524000"/>
            <a:ext cx="9144000" cy="126364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4400"/>
              <a:buFont typeface="Arial"/>
              <a:buNone/>
            </a:pPr>
            <a:r>
              <a:rPr lang="en-US">
                <a:solidFill>
                  <a:srgbClr val="00B050"/>
                </a:solidFill>
              </a:rPr>
              <a:t>Familiar</a:t>
            </a:r>
            <a:r>
              <a:rPr lang="en-US"/>
              <a:t> and </a:t>
            </a:r>
            <a:r>
              <a:rPr lang="en-US">
                <a:solidFill>
                  <a:srgbClr val="FF0000"/>
                </a:solidFill>
              </a:rPr>
              <a:t>Foreign</a:t>
            </a:r>
            <a:r>
              <a:rPr lang="en-US"/>
              <a:t> Tastes</a:t>
            </a:r>
            <a:endParaRPr/>
          </a:p>
        </p:txBody>
      </p:sp>
      <p:sp>
        <p:nvSpPr>
          <p:cNvPr id="228" name="Google Shape;228;p17"/>
          <p:cNvSpPr txBox="1"/>
          <p:nvPr>
            <p:ph idx="1" type="body"/>
          </p:nvPr>
        </p:nvSpPr>
        <p:spPr>
          <a:xfrm>
            <a:off x="762000" y="3047999"/>
            <a:ext cx="10668000" cy="30480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Char char="•"/>
            </a:pPr>
            <a:r>
              <a:rPr lang="en-US"/>
              <a:t>“</a:t>
            </a:r>
            <a:r>
              <a:rPr b="1" i="1" lang="en-US">
                <a:solidFill>
                  <a:srgbClr val="00B050"/>
                </a:solidFill>
              </a:rPr>
              <a:t>Mi manca</a:t>
            </a:r>
            <a:r>
              <a:rPr b="1" i="1" lang="en-US"/>
              <a:t> </a:t>
            </a:r>
            <a:r>
              <a:rPr lang="en-US"/>
              <a:t>il </a:t>
            </a:r>
            <a:r>
              <a:rPr b="1" i="1" lang="en-US">
                <a:solidFill>
                  <a:srgbClr val="00B050"/>
                </a:solidFill>
              </a:rPr>
              <a:t>profumo</a:t>
            </a:r>
            <a:r>
              <a:rPr lang="en-US"/>
              <a:t> del cardamomo, dello zenzero e del cumino che esce dalle pentole.”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Char char="•"/>
            </a:pPr>
            <a:r>
              <a:rPr lang="en-US"/>
              <a:t>“Come potevo dirle che </a:t>
            </a:r>
            <a:r>
              <a:rPr b="1" i="1" lang="en-US">
                <a:solidFill>
                  <a:srgbClr val="FF0000"/>
                </a:solidFill>
              </a:rPr>
              <a:t>il tè</a:t>
            </a:r>
            <a:r>
              <a:rPr lang="en-US"/>
              <a:t> qui ha il </a:t>
            </a:r>
            <a:r>
              <a:rPr b="1" i="1" lang="en-US">
                <a:solidFill>
                  <a:srgbClr val="FF0000"/>
                </a:solidFill>
              </a:rPr>
              <a:t>gusto</a:t>
            </a:r>
            <a:r>
              <a:rPr lang="en-US"/>
              <a:t> del </a:t>
            </a:r>
            <a:r>
              <a:rPr lang="en-US">
                <a:solidFill>
                  <a:srgbClr val="FF0000"/>
                </a:solidFill>
              </a:rPr>
              <a:t>piscio di cammello</a:t>
            </a:r>
            <a:r>
              <a:rPr lang="en-US"/>
              <a:t>?”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Char char="•"/>
            </a:pPr>
            <a:r>
              <a:rPr lang="en-US"/>
              <a:t>“Mi mancano le feste dei matrimoni dove </a:t>
            </a:r>
            <a:r>
              <a:rPr b="1" i="1" lang="en-US">
                <a:solidFill>
                  <a:srgbClr val="FF0000"/>
                </a:solidFill>
              </a:rPr>
              <a:t>i dolci </a:t>
            </a:r>
            <a:r>
              <a:rPr lang="en-US"/>
              <a:t>non hanno </a:t>
            </a:r>
            <a:r>
              <a:rPr b="1" i="1" lang="en-US">
                <a:solidFill>
                  <a:srgbClr val="FF0000"/>
                </a:solidFill>
              </a:rPr>
              <a:t>mai</a:t>
            </a:r>
            <a:r>
              <a:rPr lang="en-US"/>
              <a:t> lo </a:t>
            </a:r>
            <a:r>
              <a:rPr b="1" i="1" lang="en-US">
                <a:solidFill>
                  <a:srgbClr val="FF0000"/>
                </a:solidFill>
              </a:rPr>
              <a:t>stesso sapore</a:t>
            </a:r>
            <a:r>
              <a:rPr lang="en-US"/>
              <a:t>.”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18"/>
          <p:cNvSpPr txBox="1"/>
          <p:nvPr>
            <p:ph type="title"/>
          </p:nvPr>
        </p:nvSpPr>
        <p:spPr>
          <a:xfrm>
            <a:off x="762000" y="990600"/>
            <a:ext cx="9144000" cy="179704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0000"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None/>
            </a:pPr>
            <a:r>
              <a:rPr lang="en-US"/>
              <a:t>Taste</a:t>
            </a:r>
            <a:br>
              <a:rPr lang="en-US"/>
            </a:br>
            <a:r>
              <a:rPr lang="en-US"/>
              <a:t>historical, geographical, cultural notion</a:t>
            </a:r>
            <a:endParaRPr/>
          </a:p>
        </p:txBody>
      </p:sp>
      <p:sp>
        <p:nvSpPr>
          <p:cNvPr id="234" name="Google Shape;234;p18"/>
          <p:cNvSpPr txBox="1"/>
          <p:nvPr>
            <p:ph idx="1" type="body"/>
          </p:nvPr>
        </p:nvSpPr>
        <p:spPr>
          <a:xfrm>
            <a:off x="762000" y="3047999"/>
            <a:ext cx="10668000" cy="30480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Char char="•"/>
            </a:pPr>
            <a:r>
              <a:rPr lang="en-US"/>
              <a:t>All students agreed that they wouldn’t like roasted frogs, which I like.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Char char="•"/>
            </a:pPr>
            <a:r>
              <a:rPr lang="en-US"/>
              <a:t>Likewise, I can’t even look at a BBQ pizza or a pizza with pineapple.</a:t>
            </a:r>
            <a:endParaRPr/>
          </a:p>
        </p:txBody>
      </p:sp>
      <p:pic>
        <p:nvPicPr>
          <p:cNvPr descr="Icon&#10;&#10;Description automatically generated" id="235" name="Google Shape;235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706327" y="3615193"/>
            <a:ext cx="513217" cy="5286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1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1" name="Google Shape;241;p19"/>
          <p:cNvSpPr txBox="1"/>
          <p:nvPr>
            <p:ph type="title"/>
          </p:nvPr>
        </p:nvSpPr>
        <p:spPr>
          <a:xfrm>
            <a:off x="7619523" y="885825"/>
            <a:ext cx="3810001" cy="190182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</a:pPr>
            <a:r>
              <a:rPr lang="en-US"/>
              <a:t>Igiaba Scego</a:t>
            </a:r>
            <a:endParaRPr/>
          </a:p>
        </p:txBody>
      </p:sp>
      <p:pic>
        <p:nvPicPr>
          <p:cNvPr descr="A picture containing person, indoor, glasses, posing&#10;&#10;Description automatically generated" id="242" name="Google Shape;242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62000" y="1714768"/>
            <a:ext cx="6095047" cy="3428464"/>
          </a:xfrm>
          <a:prstGeom prst="rect">
            <a:avLst/>
          </a:prstGeom>
          <a:noFill/>
          <a:ln>
            <a:noFill/>
          </a:ln>
        </p:spPr>
      </p:pic>
      <p:sp>
        <p:nvSpPr>
          <p:cNvPr id="243" name="Google Shape;243;p19"/>
          <p:cNvSpPr txBox="1"/>
          <p:nvPr>
            <p:ph idx="1" type="body"/>
          </p:nvPr>
        </p:nvSpPr>
        <p:spPr>
          <a:xfrm>
            <a:off x="7619524" y="3047999"/>
            <a:ext cx="3810000" cy="30480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Char char="•"/>
            </a:pPr>
            <a:r>
              <a:rPr lang="en-US"/>
              <a:t>Students research author’s biography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qr code&#10;&#10;Description automatically generated" id="95" name="Google Shape;95;p2"/>
          <p:cNvPicPr preferRelativeResize="0"/>
          <p:nvPr/>
        </p:nvPicPr>
        <p:blipFill rotWithShape="1">
          <a:blip r:embed="rId3">
            <a:alphaModFix/>
          </a:blip>
          <a:srcRect b="2939" l="0" r="1" t="2939"/>
          <a:stretch/>
        </p:blipFill>
        <p:spPr>
          <a:xfrm rot="5400000">
            <a:off x="6616157" y="1132251"/>
            <a:ext cx="5707537" cy="402900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icture containing text&#10;&#10;Description automatically generated" id="96" name="Google Shape;96;p2"/>
          <p:cNvPicPr preferRelativeResize="0"/>
          <p:nvPr/>
        </p:nvPicPr>
        <p:blipFill rotWithShape="1">
          <a:blip r:embed="rId4">
            <a:alphaModFix/>
          </a:blip>
          <a:srcRect b="3130" l="0" r="1" t="3130"/>
          <a:stretch/>
        </p:blipFill>
        <p:spPr>
          <a:xfrm rot="5400000">
            <a:off x="1139864" y="1997905"/>
            <a:ext cx="5707537" cy="4012654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97;p2"/>
          <p:cNvSpPr txBox="1"/>
          <p:nvPr/>
        </p:nvSpPr>
        <p:spPr>
          <a:xfrm>
            <a:off x="707572" y="292985"/>
            <a:ext cx="6326604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1" lang="en-US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IMAGINA, ESPAÑOL SIN BARRERAS, 4</a:t>
            </a:r>
            <a:r>
              <a:rPr b="0" baseline="30000" i="1" lang="en-US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th</a:t>
            </a:r>
            <a:r>
              <a:rPr b="0" i="1" lang="en-US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ed (Vista Higher Learning) </a:t>
            </a:r>
            <a:endParaRPr i="1"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2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9" name="Google Shape;249;p20"/>
          <p:cNvSpPr txBox="1"/>
          <p:nvPr>
            <p:ph type="title"/>
          </p:nvPr>
        </p:nvSpPr>
        <p:spPr>
          <a:xfrm>
            <a:off x="7619523" y="885825"/>
            <a:ext cx="3810001" cy="190182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</a:pPr>
            <a:r>
              <a:rPr lang="en-US"/>
              <a:t>Black Sheep</a:t>
            </a:r>
            <a:endParaRPr/>
          </a:p>
        </p:txBody>
      </p:sp>
      <p:pic>
        <p:nvPicPr>
          <p:cNvPr descr="A picture containing text, toy, doll, vector graphics&#10;&#10;Description automatically generated" id="250" name="Google Shape;250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029301" y="762000"/>
            <a:ext cx="3560444" cy="5334000"/>
          </a:xfrm>
          <a:prstGeom prst="rect">
            <a:avLst/>
          </a:prstGeom>
          <a:noFill/>
          <a:ln>
            <a:noFill/>
          </a:ln>
        </p:spPr>
      </p:pic>
      <p:sp>
        <p:nvSpPr>
          <p:cNvPr id="251" name="Google Shape;251;p20"/>
          <p:cNvSpPr txBox="1"/>
          <p:nvPr>
            <p:ph idx="1" type="body"/>
          </p:nvPr>
        </p:nvSpPr>
        <p:spPr>
          <a:xfrm>
            <a:off x="7619524" y="3047999"/>
            <a:ext cx="3810000" cy="30480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Char char="•"/>
            </a:pPr>
            <a:r>
              <a:rPr lang="en-US"/>
              <a:t>2005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Char char="•"/>
            </a:pPr>
            <a:r>
              <a:rPr lang="en-US"/>
              <a:t>Short story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Char char="•"/>
            </a:pPr>
            <a:r>
              <a:rPr lang="en-US"/>
              <a:t>“Salsicce” = “Sausages”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21"/>
          <p:cNvSpPr txBox="1"/>
          <p:nvPr>
            <p:ph type="title"/>
          </p:nvPr>
        </p:nvSpPr>
        <p:spPr>
          <a:xfrm>
            <a:off x="762000" y="1524000"/>
            <a:ext cx="9144000" cy="126364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</a:pPr>
            <a:r>
              <a:rPr lang="en-US"/>
              <a:t>Questions</a:t>
            </a:r>
            <a:endParaRPr/>
          </a:p>
        </p:txBody>
      </p:sp>
      <p:pic>
        <p:nvPicPr>
          <p:cNvPr descr="Text&#10;&#10;Description automatically generated with medium confidence" id="257" name="Google Shape;257;p21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30744" y="3046187"/>
            <a:ext cx="10530512" cy="204832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22"/>
          <p:cNvSpPr txBox="1"/>
          <p:nvPr>
            <p:ph type="title"/>
          </p:nvPr>
        </p:nvSpPr>
        <p:spPr>
          <a:xfrm>
            <a:off x="1524000" y="1480457"/>
            <a:ext cx="9144000" cy="126364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4400"/>
              <a:buFont typeface="Arial"/>
              <a:buNone/>
            </a:pPr>
            <a:r>
              <a:rPr lang="en-US">
                <a:solidFill>
                  <a:srgbClr val="00B050"/>
                </a:solidFill>
              </a:rPr>
              <a:t>Food</a:t>
            </a:r>
            <a:r>
              <a:rPr lang="en-US"/>
              <a:t>, Language, </a:t>
            </a:r>
            <a:r>
              <a:rPr lang="en-US">
                <a:solidFill>
                  <a:srgbClr val="FF0000"/>
                </a:solidFill>
              </a:rPr>
              <a:t>Identity</a:t>
            </a:r>
            <a:endParaRPr/>
          </a:p>
        </p:txBody>
      </p:sp>
      <p:pic>
        <p:nvPicPr>
          <p:cNvPr descr="Text&#10;&#10;Description automatically generated with low confidence" id="263" name="Google Shape;263;p22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736" y="2383971"/>
            <a:ext cx="6766528" cy="382088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23"/>
          <p:cNvSpPr txBox="1"/>
          <p:nvPr>
            <p:ph type="title"/>
          </p:nvPr>
        </p:nvSpPr>
        <p:spPr>
          <a:xfrm>
            <a:off x="1524000" y="1436914"/>
            <a:ext cx="9144000" cy="126364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4400"/>
              <a:buFont typeface="Arial"/>
              <a:buNone/>
            </a:pPr>
            <a:r>
              <a:rPr lang="en-US">
                <a:solidFill>
                  <a:srgbClr val="00B050"/>
                </a:solidFill>
              </a:rPr>
              <a:t>Food</a:t>
            </a:r>
            <a:r>
              <a:rPr lang="en-US"/>
              <a:t>, Language, </a:t>
            </a:r>
            <a:r>
              <a:rPr lang="en-US">
                <a:solidFill>
                  <a:srgbClr val="FF0000"/>
                </a:solidFill>
              </a:rPr>
              <a:t>Identity</a:t>
            </a:r>
            <a:endParaRPr/>
          </a:p>
        </p:txBody>
      </p:sp>
      <p:pic>
        <p:nvPicPr>
          <p:cNvPr descr="Table&#10;&#10;Description automatically generated" id="269" name="Google Shape;269;p23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656046" y="2362200"/>
            <a:ext cx="6879908" cy="38753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2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5" name="Google Shape;275;p24"/>
          <p:cNvSpPr txBox="1"/>
          <p:nvPr>
            <p:ph type="title"/>
          </p:nvPr>
        </p:nvSpPr>
        <p:spPr>
          <a:xfrm>
            <a:off x="6096000" y="1966913"/>
            <a:ext cx="5334000" cy="27479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None/>
            </a:pPr>
            <a:r>
              <a:rPr lang="en-US" sz="8000"/>
              <a:t>Compare Perspectives</a:t>
            </a:r>
            <a:endParaRPr/>
          </a:p>
        </p:txBody>
      </p:sp>
      <p:pic>
        <p:nvPicPr>
          <p:cNvPr descr="Graphical user interface, application, timeline&#10;&#10;Description automatically generated" id="276" name="Google Shape;276;p24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62000" y="2143125"/>
            <a:ext cx="4572000" cy="2571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2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Table&#10;&#10;Description automatically generated with low confidence" id="282" name="Google Shape;282;p25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0" y="10"/>
            <a:ext cx="12191980" cy="6857990"/>
          </a:xfrm>
          <a:prstGeom prst="rect">
            <a:avLst/>
          </a:prstGeom>
          <a:noFill/>
          <a:ln>
            <a:noFill/>
          </a:ln>
        </p:spPr>
      </p:pic>
      <p:sp>
        <p:nvSpPr>
          <p:cNvPr id="283" name="Google Shape;283;p25"/>
          <p:cNvSpPr/>
          <p:nvPr/>
        </p:nvSpPr>
        <p:spPr>
          <a:xfrm flipH="1" rot="-5400000">
            <a:off x="-3016251" y="3016250"/>
            <a:ext cx="6858000" cy="825498"/>
          </a:xfrm>
          <a:custGeom>
            <a:rect b="b" l="l" r="r" t="t"/>
            <a:pathLst>
              <a:path extrusionOk="0" h="825498" w="6858000">
                <a:moveTo>
                  <a:pt x="6742558" y="499736"/>
                </a:moveTo>
                <a:lnTo>
                  <a:pt x="6812057" y="519211"/>
                </a:lnTo>
                <a:lnTo>
                  <a:pt x="6776799" y="514438"/>
                </a:lnTo>
                <a:close/>
                <a:moveTo>
                  <a:pt x="6625227" y="507591"/>
                </a:moveTo>
                <a:lnTo>
                  <a:pt x="6662536" y="500498"/>
                </a:lnTo>
                <a:lnTo>
                  <a:pt x="6645552" y="507580"/>
                </a:lnTo>
                <a:close/>
                <a:moveTo>
                  <a:pt x="6513012" y="515082"/>
                </a:moveTo>
                <a:lnTo>
                  <a:pt x="6546191" y="496279"/>
                </a:lnTo>
                <a:lnTo>
                  <a:pt x="6521803" y="512615"/>
                </a:lnTo>
                <a:close/>
                <a:moveTo>
                  <a:pt x="5935958" y="643374"/>
                </a:moveTo>
                <a:lnTo>
                  <a:pt x="5993267" y="639757"/>
                </a:lnTo>
                <a:lnTo>
                  <a:pt x="5964477" y="643207"/>
                </a:lnTo>
                <a:close/>
                <a:moveTo>
                  <a:pt x="5883762" y="625473"/>
                </a:moveTo>
                <a:lnTo>
                  <a:pt x="5935941" y="643372"/>
                </a:lnTo>
                <a:lnTo>
                  <a:pt x="5909350" y="636492"/>
                </a:lnTo>
                <a:close/>
                <a:moveTo>
                  <a:pt x="5507674" y="462345"/>
                </a:moveTo>
                <a:lnTo>
                  <a:pt x="5531687" y="451730"/>
                </a:lnTo>
                <a:lnTo>
                  <a:pt x="5520422" y="460125"/>
                </a:lnTo>
                <a:close/>
                <a:moveTo>
                  <a:pt x="5308185" y="440592"/>
                </a:moveTo>
                <a:lnTo>
                  <a:pt x="5312288" y="438109"/>
                </a:lnTo>
                <a:lnTo>
                  <a:pt x="5317382" y="437516"/>
                </a:lnTo>
                <a:close/>
                <a:moveTo>
                  <a:pt x="5087451" y="476086"/>
                </a:moveTo>
                <a:lnTo>
                  <a:pt x="5133209" y="489108"/>
                </a:lnTo>
                <a:lnTo>
                  <a:pt x="5102460" y="481967"/>
                </a:lnTo>
                <a:close/>
                <a:moveTo>
                  <a:pt x="5041538" y="462968"/>
                </a:moveTo>
                <a:lnTo>
                  <a:pt x="5064790" y="467587"/>
                </a:lnTo>
                <a:lnTo>
                  <a:pt x="5070579" y="469759"/>
                </a:lnTo>
                <a:close/>
                <a:moveTo>
                  <a:pt x="4957458" y="419205"/>
                </a:moveTo>
                <a:lnTo>
                  <a:pt x="4961456" y="420481"/>
                </a:lnTo>
                <a:lnTo>
                  <a:pt x="4987033" y="436483"/>
                </a:lnTo>
                <a:close/>
                <a:moveTo>
                  <a:pt x="4863344" y="407230"/>
                </a:moveTo>
                <a:lnTo>
                  <a:pt x="4889270" y="414757"/>
                </a:lnTo>
                <a:lnTo>
                  <a:pt x="4867614" y="409980"/>
                </a:lnTo>
                <a:lnTo>
                  <a:pt x="4866598" y="409326"/>
                </a:lnTo>
                <a:close/>
                <a:moveTo>
                  <a:pt x="3962162" y="411409"/>
                </a:moveTo>
                <a:lnTo>
                  <a:pt x="4043830" y="395719"/>
                </a:lnTo>
                <a:lnTo>
                  <a:pt x="4002410" y="409019"/>
                </a:lnTo>
                <a:close/>
                <a:moveTo>
                  <a:pt x="2848821" y="455907"/>
                </a:moveTo>
                <a:lnTo>
                  <a:pt x="2897785" y="440313"/>
                </a:lnTo>
                <a:lnTo>
                  <a:pt x="2903542" y="439285"/>
                </a:lnTo>
                <a:close/>
                <a:moveTo>
                  <a:pt x="2785442" y="506948"/>
                </a:moveTo>
                <a:lnTo>
                  <a:pt x="2811779" y="496871"/>
                </a:lnTo>
                <a:lnTo>
                  <a:pt x="2793022" y="506520"/>
                </a:lnTo>
                <a:close/>
                <a:moveTo>
                  <a:pt x="2745376" y="501455"/>
                </a:moveTo>
                <a:lnTo>
                  <a:pt x="2778004" y="507369"/>
                </a:lnTo>
                <a:lnTo>
                  <a:pt x="2770757" y="507779"/>
                </a:lnTo>
                <a:close/>
                <a:moveTo>
                  <a:pt x="2463020" y="387977"/>
                </a:moveTo>
                <a:lnTo>
                  <a:pt x="2518249" y="379338"/>
                </a:lnTo>
                <a:lnTo>
                  <a:pt x="2490551" y="385915"/>
                </a:lnTo>
                <a:close/>
                <a:moveTo>
                  <a:pt x="1933219" y="188445"/>
                </a:moveTo>
                <a:lnTo>
                  <a:pt x="1933220" y="188446"/>
                </a:lnTo>
                <a:cubicBezTo>
                  <a:pt x="1940460" y="196066"/>
                  <a:pt x="1949604" y="203307"/>
                  <a:pt x="1953414" y="212451"/>
                </a:cubicBezTo>
                <a:lnTo>
                  <a:pt x="1978655" y="244478"/>
                </a:lnTo>
                <a:cubicBezTo>
                  <a:pt x="1967939" y="237120"/>
                  <a:pt x="1959319" y="226833"/>
                  <a:pt x="1953413" y="212450"/>
                </a:cubicBezTo>
                <a:close/>
                <a:moveTo>
                  <a:pt x="1842158" y="82524"/>
                </a:moveTo>
                <a:lnTo>
                  <a:pt x="1842159" y="82525"/>
                </a:lnTo>
                <a:lnTo>
                  <a:pt x="1916455" y="173016"/>
                </a:lnTo>
                <a:lnTo>
                  <a:pt x="1916454" y="173015"/>
                </a:lnTo>
                <a:close/>
                <a:moveTo>
                  <a:pt x="338916" y="12999"/>
                </a:moveTo>
                <a:lnTo>
                  <a:pt x="395626" y="22894"/>
                </a:lnTo>
                <a:lnTo>
                  <a:pt x="367327" y="19086"/>
                </a:lnTo>
                <a:close/>
                <a:moveTo>
                  <a:pt x="153394" y="30626"/>
                </a:moveTo>
                <a:lnTo>
                  <a:pt x="228906" y="38895"/>
                </a:lnTo>
                <a:lnTo>
                  <a:pt x="177271" y="34439"/>
                </a:lnTo>
                <a:close/>
                <a:moveTo>
                  <a:pt x="0" y="19988"/>
                </a:moveTo>
                <a:lnTo>
                  <a:pt x="0" y="484096"/>
                </a:lnTo>
                <a:lnTo>
                  <a:pt x="1" y="484096"/>
                </a:lnTo>
                <a:lnTo>
                  <a:pt x="1" y="484097"/>
                </a:lnTo>
                <a:lnTo>
                  <a:pt x="2817" y="482970"/>
                </a:lnTo>
                <a:cubicBezTo>
                  <a:pt x="21486" y="474588"/>
                  <a:pt x="43012" y="471921"/>
                  <a:pt x="63587" y="468871"/>
                </a:cubicBezTo>
                <a:cubicBezTo>
                  <a:pt x="101308" y="463347"/>
                  <a:pt x="139219" y="459917"/>
                  <a:pt x="176939" y="454966"/>
                </a:cubicBezTo>
                <a:cubicBezTo>
                  <a:pt x="184941" y="453821"/>
                  <a:pt x="194085" y="451728"/>
                  <a:pt x="200182" y="446963"/>
                </a:cubicBezTo>
                <a:cubicBezTo>
                  <a:pt x="241901" y="414958"/>
                  <a:pt x="292579" y="406005"/>
                  <a:pt x="340774" y="409051"/>
                </a:cubicBezTo>
                <a:cubicBezTo>
                  <a:pt x="378686" y="411340"/>
                  <a:pt x="415835" y="413054"/>
                  <a:pt x="453364" y="409816"/>
                </a:cubicBezTo>
                <a:cubicBezTo>
                  <a:pt x="456222" y="409624"/>
                  <a:pt x="460032" y="410006"/>
                  <a:pt x="462126" y="411530"/>
                </a:cubicBezTo>
                <a:cubicBezTo>
                  <a:pt x="475081" y="421626"/>
                  <a:pt x="488607" y="422388"/>
                  <a:pt x="505182" y="424102"/>
                </a:cubicBezTo>
                <a:cubicBezTo>
                  <a:pt x="528615" y="426580"/>
                  <a:pt x="550141" y="424864"/>
                  <a:pt x="571860" y="420674"/>
                </a:cubicBezTo>
                <a:cubicBezTo>
                  <a:pt x="587672" y="417626"/>
                  <a:pt x="603673" y="411340"/>
                  <a:pt x="617772" y="403337"/>
                </a:cubicBezTo>
                <a:cubicBezTo>
                  <a:pt x="637392" y="392097"/>
                  <a:pt x="656255" y="387717"/>
                  <a:pt x="674923" y="402575"/>
                </a:cubicBezTo>
                <a:cubicBezTo>
                  <a:pt x="695116" y="418388"/>
                  <a:pt x="717977" y="412864"/>
                  <a:pt x="740268" y="413434"/>
                </a:cubicBezTo>
                <a:cubicBezTo>
                  <a:pt x="749982" y="413626"/>
                  <a:pt x="760270" y="413244"/>
                  <a:pt x="769605" y="415720"/>
                </a:cubicBezTo>
                <a:cubicBezTo>
                  <a:pt x="796655" y="422770"/>
                  <a:pt x="822756" y="433438"/>
                  <a:pt x="850189" y="438200"/>
                </a:cubicBezTo>
                <a:cubicBezTo>
                  <a:pt x="865430" y="440867"/>
                  <a:pt x="882384" y="436104"/>
                  <a:pt x="898198" y="432676"/>
                </a:cubicBezTo>
                <a:cubicBezTo>
                  <a:pt x="914200" y="429056"/>
                  <a:pt x="930011" y="423532"/>
                  <a:pt x="945444" y="417816"/>
                </a:cubicBezTo>
                <a:cubicBezTo>
                  <a:pt x="955920" y="414006"/>
                  <a:pt x="967350" y="410386"/>
                  <a:pt x="975733" y="403527"/>
                </a:cubicBezTo>
                <a:cubicBezTo>
                  <a:pt x="994785" y="387907"/>
                  <a:pt x="1014406" y="385239"/>
                  <a:pt x="1036887" y="393431"/>
                </a:cubicBezTo>
                <a:cubicBezTo>
                  <a:pt x="1040315" y="394765"/>
                  <a:pt x="1044315" y="394765"/>
                  <a:pt x="1048125" y="394955"/>
                </a:cubicBezTo>
                <a:cubicBezTo>
                  <a:pt x="1109091" y="398955"/>
                  <a:pt x="1170051" y="401433"/>
                  <a:pt x="1230633" y="407529"/>
                </a:cubicBezTo>
                <a:cubicBezTo>
                  <a:pt x="1255206" y="410006"/>
                  <a:pt x="1278829" y="420864"/>
                  <a:pt x="1303024" y="427722"/>
                </a:cubicBezTo>
                <a:cubicBezTo>
                  <a:pt x="1307978" y="429056"/>
                  <a:pt x="1313504" y="431152"/>
                  <a:pt x="1318456" y="430198"/>
                </a:cubicBezTo>
                <a:cubicBezTo>
                  <a:pt x="1372368" y="420674"/>
                  <a:pt x="1422854" y="434580"/>
                  <a:pt x="1472575" y="452870"/>
                </a:cubicBezTo>
                <a:cubicBezTo>
                  <a:pt x="1477717" y="454775"/>
                  <a:pt x="1484004" y="454203"/>
                  <a:pt x="1489720" y="453821"/>
                </a:cubicBezTo>
                <a:cubicBezTo>
                  <a:pt x="1505724" y="452489"/>
                  <a:pt x="1523059" y="445821"/>
                  <a:pt x="1537537" y="449821"/>
                </a:cubicBezTo>
                <a:cubicBezTo>
                  <a:pt x="1576019" y="460871"/>
                  <a:pt x="1614120" y="474206"/>
                  <a:pt x="1650317" y="490970"/>
                </a:cubicBezTo>
                <a:cubicBezTo>
                  <a:pt x="1687086" y="507925"/>
                  <a:pt x="1721185" y="522213"/>
                  <a:pt x="1763287" y="505069"/>
                </a:cubicBezTo>
                <a:cubicBezTo>
                  <a:pt x="1781194" y="497828"/>
                  <a:pt x="1804816" y="502973"/>
                  <a:pt x="1825393" y="504877"/>
                </a:cubicBezTo>
                <a:cubicBezTo>
                  <a:pt x="1840441" y="506402"/>
                  <a:pt x="1854920" y="514975"/>
                  <a:pt x="1869780" y="514975"/>
                </a:cubicBezTo>
                <a:cubicBezTo>
                  <a:pt x="1909408" y="514975"/>
                  <a:pt x="1944649" y="525071"/>
                  <a:pt x="1978940" y="545646"/>
                </a:cubicBezTo>
                <a:cubicBezTo>
                  <a:pt x="1992279" y="553646"/>
                  <a:pt x="2013043" y="548312"/>
                  <a:pt x="2030378" y="550408"/>
                </a:cubicBezTo>
                <a:cubicBezTo>
                  <a:pt x="2048668" y="552885"/>
                  <a:pt x="2067525" y="555170"/>
                  <a:pt x="2085054" y="560697"/>
                </a:cubicBezTo>
                <a:cubicBezTo>
                  <a:pt x="2130393" y="575175"/>
                  <a:pt x="2175163" y="591558"/>
                  <a:pt x="2220312" y="606798"/>
                </a:cubicBezTo>
                <a:cubicBezTo>
                  <a:pt x="2257459" y="619373"/>
                  <a:pt x="2294039" y="609466"/>
                  <a:pt x="2330806" y="604132"/>
                </a:cubicBezTo>
                <a:cubicBezTo>
                  <a:pt x="2353859" y="600702"/>
                  <a:pt x="2375383" y="592510"/>
                  <a:pt x="2401292" y="604702"/>
                </a:cubicBezTo>
                <a:cubicBezTo>
                  <a:pt x="2426059" y="616325"/>
                  <a:pt x="2457492" y="613656"/>
                  <a:pt x="2485307" y="619943"/>
                </a:cubicBezTo>
                <a:cubicBezTo>
                  <a:pt x="2508742" y="625277"/>
                  <a:pt x="2531409" y="633851"/>
                  <a:pt x="2554079" y="642232"/>
                </a:cubicBezTo>
                <a:cubicBezTo>
                  <a:pt x="2584942" y="653663"/>
                  <a:pt x="2615421" y="665663"/>
                  <a:pt x="2649143" y="659949"/>
                </a:cubicBezTo>
                <a:cubicBezTo>
                  <a:pt x="2687436" y="653471"/>
                  <a:pt x="2713723" y="677855"/>
                  <a:pt x="2743826" y="694050"/>
                </a:cubicBezTo>
                <a:cubicBezTo>
                  <a:pt x="2764590" y="705098"/>
                  <a:pt x="2787259" y="713291"/>
                  <a:pt x="2809930" y="720149"/>
                </a:cubicBezTo>
                <a:cubicBezTo>
                  <a:pt x="2840219" y="729103"/>
                  <a:pt x="2871462" y="734438"/>
                  <a:pt x="2901943" y="743200"/>
                </a:cubicBezTo>
                <a:cubicBezTo>
                  <a:pt x="2948047" y="756344"/>
                  <a:pt x="2994722" y="766632"/>
                  <a:pt x="3042728" y="759392"/>
                </a:cubicBezTo>
                <a:cubicBezTo>
                  <a:pt x="3064827" y="756154"/>
                  <a:pt x="3085403" y="756344"/>
                  <a:pt x="3107500" y="761108"/>
                </a:cubicBezTo>
                <a:cubicBezTo>
                  <a:pt x="3143695" y="768919"/>
                  <a:pt x="3180844" y="769871"/>
                  <a:pt x="3209993" y="799018"/>
                </a:cubicBezTo>
                <a:cubicBezTo>
                  <a:pt x="3220280" y="809306"/>
                  <a:pt x="3238758" y="811972"/>
                  <a:pt x="3253809" y="817306"/>
                </a:cubicBezTo>
                <a:cubicBezTo>
                  <a:pt x="3271145" y="823595"/>
                  <a:pt x="3283908" y="820355"/>
                  <a:pt x="3293244" y="802066"/>
                </a:cubicBezTo>
                <a:cubicBezTo>
                  <a:pt x="3297434" y="793875"/>
                  <a:pt x="3309437" y="785874"/>
                  <a:pt x="3318771" y="784539"/>
                </a:cubicBezTo>
                <a:cubicBezTo>
                  <a:pt x="3346776" y="780539"/>
                  <a:pt x="3372495" y="786445"/>
                  <a:pt x="3399546" y="799400"/>
                </a:cubicBezTo>
                <a:cubicBezTo>
                  <a:pt x="3424883" y="811593"/>
                  <a:pt x="3456508" y="810258"/>
                  <a:pt x="3485275" y="815020"/>
                </a:cubicBezTo>
                <a:cubicBezTo>
                  <a:pt x="3505657" y="818450"/>
                  <a:pt x="3526042" y="825498"/>
                  <a:pt x="3546617" y="825498"/>
                </a:cubicBezTo>
                <a:cubicBezTo>
                  <a:pt x="3572146" y="825498"/>
                  <a:pt x="3597482" y="819402"/>
                  <a:pt x="3623201" y="817117"/>
                </a:cubicBezTo>
                <a:cubicBezTo>
                  <a:pt x="3643204" y="815212"/>
                  <a:pt x="3663589" y="815975"/>
                  <a:pt x="3683591" y="813688"/>
                </a:cubicBezTo>
                <a:cubicBezTo>
                  <a:pt x="3699976" y="811972"/>
                  <a:pt x="3716168" y="807592"/>
                  <a:pt x="3732361" y="803973"/>
                </a:cubicBezTo>
                <a:cubicBezTo>
                  <a:pt x="3738267" y="802638"/>
                  <a:pt x="3744173" y="797493"/>
                  <a:pt x="3749506" y="798255"/>
                </a:cubicBezTo>
                <a:cubicBezTo>
                  <a:pt x="3802467" y="806448"/>
                  <a:pt x="3840569" y="769871"/>
                  <a:pt x="3885338" y="753679"/>
                </a:cubicBezTo>
                <a:cubicBezTo>
                  <a:pt x="3932394" y="736531"/>
                  <a:pt x="3977925" y="710243"/>
                  <a:pt x="4030503" y="718054"/>
                </a:cubicBezTo>
                <a:cubicBezTo>
                  <a:pt x="4062318" y="722815"/>
                  <a:pt x="4092989" y="733865"/>
                  <a:pt x="4124614" y="740535"/>
                </a:cubicBezTo>
                <a:cubicBezTo>
                  <a:pt x="4135854" y="742820"/>
                  <a:pt x="4148427" y="742438"/>
                  <a:pt x="4159667" y="740152"/>
                </a:cubicBezTo>
                <a:cubicBezTo>
                  <a:pt x="4213961" y="729673"/>
                  <a:pt x="4267493" y="728149"/>
                  <a:pt x="4320837" y="745296"/>
                </a:cubicBezTo>
                <a:cubicBezTo>
                  <a:pt x="4329979" y="748155"/>
                  <a:pt x="4339695" y="750820"/>
                  <a:pt x="4349222" y="750820"/>
                </a:cubicBezTo>
                <a:cubicBezTo>
                  <a:pt x="4401419" y="750820"/>
                  <a:pt x="4452665" y="746820"/>
                  <a:pt x="4502579" y="728149"/>
                </a:cubicBezTo>
                <a:cubicBezTo>
                  <a:pt x="4519343" y="721863"/>
                  <a:pt x="4539728" y="725863"/>
                  <a:pt x="4558207" y="724339"/>
                </a:cubicBezTo>
                <a:cubicBezTo>
                  <a:pt x="4575351" y="723007"/>
                  <a:pt x="4592878" y="722436"/>
                  <a:pt x="4609452" y="718054"/>
                </a:cubicBezTo>
                <a:cubicBezTo>
                  <a:pt x="4633647" y="711578"/>
                  <a:pt x="4656126" y="710815"/>
                  <a:pt x="4681083" y="716529"/>
                </a:cubicBezTo>
                <a:cubicBezTo>
                  <a:pt x="4704895" y="721863"/>
                  <a:pt x="4730614" y="719198"/>
                  <a:pt x="4755381" y="719387"/>
                </a:cubicBezTo>
                <a:cubicBezTo>
                  <a:pt x="4783004" y="719577"/>
                  <a:pt x="4810627" y="719767"/>
                  <a:pt x="4838250" y="718815"/>
                </a:cubicBezTo>
                <a:cubicBezTo>
                  <a:pt x="4849300" y="718435"/>
                  <a:pt x="4861873" y="710815"/>
                  <a:pt x="4871019" y="713863"/>
                </a:cubicBezTo>
                <a:cubicBezTo>
                  <a:pt x="4900546" y="724149"/>
                  <a:pt x="4930075" y="711767"/>
                  <a:pt x="4959602" y="717291"/>
                </a:cubicBezTo>
                <a:cubicBezTo>
                  <a:pt x="4974082" y="720149"/>
                  <a:pt x="4990465" y="712339"/>
                  <a:pt x="5006086" y="711578"/>
                </a:cubicBezTo>
                <a:cubicBezTo>
                  <a:pt x="5031614" y="710243"/>
                  <a:pt x="5057141" y="710815"/>
                  <a:pt x="5082670" y="710434"/>
                </a:cubicBezTo>
                <a:cubicBezTo>
                  <a:pt x="5091052" y="710243"/>
                  <a:pt x="5099245" y="709481"/>
                  <a:pt x="5107627" y="709098"/>
                </a:cubicBezTo>
                <a:cubicBezTo>
                  <a:pt x="5115057" y="708718"/>
                  <a:pt x="5122867" y="707004"/>
                  <a:pt x="5129916" y="708336"/>
                </a:cubicBezTo>
                <a:cubicBezTo>
                  <a:pt x="5155445" y="713101"/>
                  <a:pt x="5180591" y="720911"/>
                  <a:pt x="5206308" y="723959"/>
                </a:cubicBezTo>
                <a:cubicBezTo>
                  <a:pt x="5228597" y="726625"/>
                  <a:pt x="5251650" y="723007"/>
                  <a:pt x="5274129" y="724911"/>
                </a:cubicBezTo>
                <a:cubicBezTo>
                  <a:pt x="5313754" y="728149"/>
                  <a:pt x="5353379" y="733865"/>
                  <a:pt x="5393005" y="737485"/>
                </a:cubicBezTo>
                <a:cubicBezTo>
                  <a:pt x="5401579" y="738247"/>
                  <a:pt x="5410531" y="733483"/>
                  <a:pt x="5419295" y="733103"/>
                </a:cubicBezTo>
                <a:cubicBezTo>
                  <a:pt x="5446728" y="732151"/>
                  <a:pt x="5474161" y="731959"/>
                  <a:pt x="5501594" y="731389"/>
                </a:cubicBezTo>
                <a:cubicBezTo>
                  <a:pt x="5517215" y="731198"/>
                  <a:pt x="5533027" y="731769"/>
                  <a:pt x="5548460" y="730056"/>
                </a:cubicBezTo>
                <a:cubicBezTo>
                  <a:pt x="5568842" y="727769"/>
                  <a:pt x="5587321" y="724339"/>
                  <a:pt x="5606372" y="739199"/>
                </a:cubicBezTo>
                <a:cubicBezTo>
                  <a:pt x="5635711" y="762250"/>
                  <a:pt x="5673050" y="753296"/>
                  <a:pt x="5706959" y="758630"/>
                </a:cubicBezTo>
                <a:cubicBezTo>
                  <a:pt x="5715723" y="759964"/>
                  <a:pt x="5724678" y="760155"/>
                  <a:pt x="5733440" y="761678"/>
                </a:cubicBezTo>
                <a:cubicBezTo>
                  <a:pt x="5749634" y="764537"/>
                  <a:pt x="5765635" y="767774"/>
                  <a:pt x="5781830" y="771015"/>
                </a:cubicBezTo>
                <a:cubicBezTo>
                  <a:pt x="5784686" y="771585"/>
                  <a:pt x="5787924" y="771777"/>
                  <a:pt x="5790592" y="772730"/>
                </a:cubicBezTo>
                <a:cubicBezTo>
                  <a:pt x="5815169" y="780729"/>
                  <a:pt x="5839361" y="789873"/>
                  <a:pt x="5864318" y="796351"/>
                </a:cubicBezTo>
                <a:cubicBezTo>
                  <a:pt x="5876511" y="799591"/>
                  <a:pt x="5890037" y="799972"/>
                  <a:pt x="5902610" y="798255"/>
                </a:cubicBezTo>
                <a:cubicBezTo>
                  <a:pt x="5939377" y="793303"/>
                  <a:pt x="5975764" y="791207"/>
                  <a:pt x="6012723" y="798447"/>
                </a:cubicBezTo>
                <a:cubicBezTo>
                  <a:pt x="6027392" y="801304"/>
                  <a:pt x="6043776" y="796541"/>
                  <a:pt x="6059397" y="794827"/>
                </a:cubicBezTo>
                <a:cubicBezTo>
                  <a:pt x="6096736" y="790256"/>
                  <a:pt x="6134075" y="785301"/>
                  <a:pt x="6171605" y="780921"/>
                </a:cubicBezTo>
                <a:cubicBezTo>
                  <a:pt x="6195037" y="778254"/>
                  <a:pt x="6218660" y="776729"/>
                  <a:pt x="6242093" y="774063"/>
                </a:cubicBezTo>
                <a:cubicBezTo>
                  <a:pt x="6269144" y="770823"/>
                  <a:pt x="6296005" y="765870"/>
                  <a:pt x="6323058" y="763202"/>
                </a:cubicBezTo>
                <a:cubicBezTo>
                  <a:pt x="6353919" y="760155"/>
                  <a:pt x="6384972" y="759584"/>
                  <a:pt x="6415833" y="756344"/>
                </a:cubicBezTo>
                <a:cubicBezTo>
                  <a:pt x="6472225" y="750058"/>
                  <a:pt x="6528424" y="742628"/>
                  <a:pt x="6584812" y="735580"/>
                </a:cubicBezTo>
                <a:cubicBezTo>
                  <a:pt x="6639488" y="728721"/>
                  <a:pt x="6694164" y="722625"/>
                  <a:pt x="6748458" y="714053"/>
                </a:cubicBezTo>
                <a:cubicBezTo>
                  <a:pt x="6771319" y="710434"/>
                  <a:pt x="6793035" y="700526"/>
                  <a:pt x="6815516" y="695002"/>
                </a:cubicBezTo>
                <a:lnTo>
                  <a:pt x="6858000" y="685303"/>
                </a:lnTo>
                <a:lnTo>
                  <a:pt x="6858000" y="0"/>
                </a:lnTo>
                <a:lnTo>
                  <a:pt x="1687324" y="0"/>
                </a:lnTo>
                <a:lnTo>
                  <a:pt x="1" y="0"/>
                </a:lnTo>
                <a:lnTo>
                  <a:pt x="1" y="1998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84" name="Google Shape;284;p25"/>
          <p:cNvGrpSpPr/>
          <p:nvPr/>
        </p:nvGrpSpPr>
        <p:grpSpPr>
          <a:xfrm>
            <a:off x="-455" y="0"/>
            <a:ext cx="835935" cy="6858000"/>
            <a:chOff x="-455" y="0"/>
            <a:chExt cx="835935" cy="6858000"/>
          </a:xfrm>
        </p:grpSpPr>
        <p:sp>
          <p:nvSpPr>
            <p:cNvPr id="285" name="Google Shape;285;p25"/>
            <p:cNvSpPr/>
            <p:nvPr/>
          </p:nvSpPr>
          <p:spPr>
            <a:xfrm flipH="1" rot="-5400000">
              <a:off x="-3011260" y="3011261"/>
              <a:ext cx="6858000" cy="835479"/>
            </a:xfrm>
            <a:custGeom>
              <a:rect b="b" l="l" r="r" t="t"/>
              <a:pathLst>
                <a:path extrusionOk="0" h="835479" w="6858000">
                  <a:moveTo>
                    <a:pt x="6564619" y="468946"/>
                  </a:moveTo>
                  <a:lnTo>
                    <a:pt x="6564620" y="468946"/>
                  </a:lnTo>
                  <a:cubicBezTo>
                    <a:pt x="6575478" y="479233"/>
                    <a:pt x="6582146" y="485329"/>
                    <a:pt x="6588625" y="491425"/>
                  </a:cubicBezTo>
                  <a:lnTo>
                    <a:pt x="6625224" y="508047"/>
                  </a:lnTo>
                  <a:lnTo>
                    <a:pt x="6662539" y="500953"/>
                  </a:lnTo>
                  <a:lnTo>
                    <a:pt x="6662540" y="500952"/>
                  </a:lnTo>
                  <a:lnTo>
                    <a:pt x="6662543" y="500951"/>
                  </a:lnTo>
                  <a:lnTo>
                    <a:pt x="6683026" y="489501"/>
                  </a:lnTo>
                  <a:lnTo>
                    <a:pt x="6702975" y="486354"/>
                  </a:lnTo>
                  <a:lnTo>
                    <a:pt x="6702976" y="486354"/>
                  </a:lnTo>
                  <a:cubicBezTo>
                    <a:pt x="6716168" y="486759"/>
                    <a:pt x="6729218" y="491903"/>
                    <a:pt x="6742552" y="500190"/>
                  </a:cubicBezTo>
                  <a:lnTo>
                    <a:pt x="6742554" y="500191"/>
                  </a:lnTo>
                  <a:lnTo>
                    <a:pt x="6812061" y="519668"/>
                  </a:lnTo>
                  <a:lnTo>
                    <a:pt x="6776799" y="514894"/>
                  </a:lnTo>
                  <a:lnTo>
                    <a:pt x="6742554" y="500191"/>
                  </a:lnTo>
                  <a:lnTo>
                    <a:pt x="6742551" y="500190"/>
                  </a:lnTo>
                  <a:lnTo>
                    <a:pt x="6702975" y="486354"/>
                  </a:lnTo>
                  <a:lnTo>
                    <a:pt x="6662543" y="500951"/>
                  </a:lnTo>
                  <a:lnTo>
                    <a:pt x="6662541" y="500952"/>
                  </a:lnTo>
                  <a:lnTo>
                    <a:pt x="6662539" y="500953"/>
                  </a:lnTo>
                  <a:lnTo>
                    <a:pt x="6645551" y="508036"/>
                  </a:lnTo>
                  <a:lnTo>
                    <a:pt x="6625224" y="508047"/>
                  </a:lnTo>
                  <a:lnTo>
                    <a:pt x="6625223" y="508047"/>
                  </a:lnTo>
                  <a:cubicBezTo>
                    <a:pt x="6611340" y="505951"/>
                    <a:pt x="6597577" y="499903"/>
                    <a:pt x="6588624" y="491425"/>
                  </a:cubicBezTo>
                  <a:close/>
                  <a:moveTo>
                    <a:pt x="6438980" y="549267"/>
                  </a:moveTo>
                  <a:lnTo>
                    <a:pt x="6463839" y="529336"/>
                  </a:lnTo>
                  <a:lnTo>
                    <a:pt x="6463848" y="529334"/>
                  </a:lnTo>
                  <a:lnTo>
                    <a:pt x="6513011" y="515538"/>
                  </a:lnTo>
                  <a:lnTo>
                    <a:pt x="6546193" y="496733"/>
                  </a:lnTo>
                  <a:lnTo>
                    <a:pt x="6546194" y="496733"/>
                  </a:lnTo>
                  <a:lnTo>
                    <a:pt x="6521803" y="513071"/>
                  </a:lnTo>
                  <a:lnTo>
                    <a:pt x="6513011" y="515538"/>
                  </a:lnTo>
                  <a:lnTo>
                    <a:pt x="6508051" y="518349"/>
                  </a:lnTo>
                  <a:lnTo>
                    <a:pt x="6463848" y="529334"/>
                  </a:lnTo>
                  <a:lnTo>
                    <a:pt x="6463840" y="529336"/>
                  </a:lnTo>
                  <a:cubicBezTo>
                    <a:pt x="6451649" y="532288"/>
                    <a:pt x="6444076" y="539765"/>
                    <a:pt x="6438980" y="549267"/>
                  </a:cubicBezTo>
                  <a:close/>
                  <a:moveTo>
                    <a:pt x="6365203" y="635242"/>
                  </a:moveTo>
                  <a:lnTo>
                    <a:pt x="6387909" y="633959"/>
                  </a:lnTo>
                  <a:lnTo>
                    <a:pt x="6391548" y="632195"/>
                  </a:lnTo>
                  <a:lnTo>
                    <a:pt x="6407331" y="624541"/>
                  </a:lnTo>
                  <a:lnTo>
                    <a:pt x="6407332" y="624541"/>
                  </a:lnTo>
                  <a:lnTo>
                    <a:pt x="6391548" y="632195"/>
                  </a:lnTo>
                  <a:lnTo>
                    <a:pt x="6387909" y="633961"/>
                  </a:lnTo>
                  <a:close/>
                  <a:moveTo>
                    <a:pt x="4221390" y="396172"/>
                  </a:moveTo>
                  <a:lnTo>
                    <a:pt x="4221391" y="396172"/>
                  </a:lnTo>
                  <a:cubicBezTo>
                    <a:pt x="4232060" y="396934"/>
                    <a:pt x="4243872" y="397124"/>
                    <a:pt x="4253014" y="401888"/>
                  </a:cubicBezTo>
                  <a:cubicBezTo>
                    <a:pt x="4277401" y="414081"/>
                    <a:pt x="4300070" y="429701"/>
                    <a:pt x="4324645" y="441704"/>
                  </a:cubicBezTo>
                  <a:lnTo>
                    <a:pt x="4363890" y="450658"/>
                  </a:lnTo>
                  <a:lnTo>
                    <a:pt x="4482003" y="449896"/>
                  </a:lnTo>
                  <a:cubicBezTo>
                    <a:pt x="4546775" y="447228"/>
                    <a:pt x="4612499" y="446656"/>
                    <a:pt x="4659173" y="389886"/>
                  </a:cubicBezTo>
                  <a:cubicBezTo>
                    <a:pt x="4662985" y="385314"/>
                    <a:pt x="4671175" y="382646"/>
                    <a:pt x="4677654" y="381884"/>
                  </a:cubicBezTo>
                  <a:cubicBezTo>
                    <a:pt x="4707563" y="378265"/>
                    <a:pt x="4738234" y="377883"/>
                    <a:pt x="4767763" y="371977"/>
                  </a:cubicBezTo>
                  <a:cubicBezTo>
                    <a:pt x="4779574" y="369596"/>
                    <a:pt x="4790386" y="368787"/>
                    <a:pt x="4800482" y="370668"/>
                  </a:cubicBezTo>
                  <a:lnTo>
                    <a:pt x="4800483" y="370668"/>
                  </a:lnTo>
                  <a:cubicBezTo>
                    <a:pt x="4810580" y="372549"/>
                    <a:pt x="4819963" y="377122"/>
                    <a:pt x="4828916" y="385504"/>
                  </a:cubicBezTo>
                  <a:lnTo>
                    <a:pt x="4863342" y="407685"/>
                  </a:lnTo>
                  <a:lnTo>
                    <a:pt x="4889274" y="415214"/>
                  </a:lnTo>
                  <a:lnTo>
                    <a:pt x="4912167" y="413509"/>
                  </a:lnTo>
                  <a:cubicBezTo>
                    <a:pt x="4919977" y="411794"/>
                    <a:pt x="4927121" y="411437"/>
                    <a:pt x="4933803" y="412107"/>
                  </a:cubicBezTo>
                  <a:lnTo>
                    <a:pt x="4933804" y="412107"/>
                  </a:lnTo>
                  <a:lnTo>
                    <a:pt x="4952672" y="416866"/>
                  </a:lnTo>
                  <a:lnTo>
                    <a:pt x="4957452" y="419659"/>
                  </a:lnTo>
                  <a:lnTo>
                    <a:pt x="4961455" y="420937"/>
                  </a:lnTo>
                  <a:cubicBezTo>
                    <a:pt x="4970096" y="425448"/>
                    <a:pt x="4978393" y="431154"/>
                    <a:pt x="4987037" y="436941"/>
                  </a:cubicBezTo>
                  <a:cubicBezTo>
                    <a:pt x="5003801" y="448180"/>
                    <a:pt x="5022852" y="462278"/>
                    <a:pt x="5041521" y="463420"/>
                  </a:cubicBezTo>
                  <a:lnTo>
                    <a:pt x="5041527" y="463422"/>
                  </a:lnTo>
                  <a:lnTo>
                    <a:pt x="5064789" y="468043"/>
                  </a:lnTo>
                  <a:lnTo>
                    <a:pt x="5070584" y="470217"/>
                  </a:lnTo>
                  <a:lnTo>
                    <a:pt x="5072375" y="470636"/>
                  </a:lnTo>
                  <a:lnTo>
                    <a:pt x="5087443" y="476540"/>
                  </a:lnTo>
                  <a:lnTo>
                    <a:pt x="5133219" y="489567"/>
                  </a:lnTo>
                  <a:lnTo>
                    <a:pt x="5133224" y="489569"/>
                  </a:lnTo>
                  <a:lnTo>
                    <a:pt x="5166112" y="482853"/>
                  </a:lnTo>
                  <a:lnTo>
                    <a:pt x="5166113" y="482853"/>
                  </a:lnTo>
                  <a:cubicBezTo>
                    <a:pt x="5167637" y="482091"/>
                    <a:pt x="5169780" y="482663"/>
                    <a:pt x="5172090" y="483545"/>
                  </a:cubicBezTo>
                  <a:lnTo>
                    <a:pt x="5179067" y="486091"/>
                  </a:lnTo>
                  <a:lnTo>
                    <a:pt x="5229432" y="485925"/>
                  </a:lnTo>
                  <a:lnTo>
                    <a:pt x="5243613" y="478254"/>
                  </a:lnTo>
                  <a:lnTo>
                    <a:pt x="5272795" y="462468"/>
                  </a:lnTo>
                  <a:cubicBezTo>
                    <a:pt x="5285440" y="450823"/>
                    <a:pt x="5298594" y="443117"/>
                    <a:pt x="5312287" y="438565"/>
                  </a:cubicBezTo>
                  <a:lnTo>
                    <a:pt x="5321350" y="437509"/>
                  </a:lnTo>
                  <a:lnTo>
                    <a:pt x="5326162" y="435035"/>
                  </a:lnTo>
                  <a:lnTo>
                    <a:pt x="5355013" y="433589"/>
                  </a:lnTo>
                  <a:lnTo>
                    <a:pt x="5355014" y="433589"/>
                  </a:lnTo>
                  <a:cubicBezTo>
                    <a:pt x="5364882" y="434238"/>
                    <a:pt x="5375002" y="435941"/>
                    <a:pt x="5385384" y="438465"/>
                  </a:cubicBezTo>
                  <a:cubicBezTo>
                    <a:pt x="5398721" y="441704"/>
                    <a:pt x="5412057" y="443990"/>
                    <a:pt x="5425582" y="446656"/>
                  </a:cubicBezTo>
                  <a:cubicBezTo>
                    <a:pt x="5443870" y="450466"/>
                    <a:pt x="5462351" y="454468"/>
                    <a:pt x="5480637" y="458278"/>
                  </a:cubicBezTo>
                  <a:lnTo>
                    <a:pt x="5507667" y="462803"/>
                  </a:lnTo>
                  <a:lnTo>
                    <a:pt x="5531691" y="452184"/>
                  </a:lnTo>
                  <a:lnTo>
                    <a:pt x="5531692" y="452183"/>
                  </a:lnTo>
                  <a:cubicBezTo>
                    <a:pt x="5537599" y="445133"/>
                    <a:pt x="5542648" y="441941"/>
                    <a:pt x="5547577" y="442037"/>
                  </a:cubicBezTo>
                  <a:lnTo>
                    <a:pt x="5547578" y="442037"/>
                  </a:lnTo>
                  <a:cubicBezTo>
                    <a:pt x="5552507" y="442132"/>
                    <a:pt x="5557317" y="445514"/>
                    <a:pt x="5562746" y="451610"/>
                  </a:cubicBezTo>
                  <a:cubicBezTo>
                    <a:pt x="5600467" y="494284"/>
                    <a:pt x="5646189" y="520954"/>
                    <a:pt x="5704483" y="522858"/>
                  </a:cubicBezTo>
                  <a:cubicBezTo>
                    <a:pt x="5716485" y="523241"/>
                    <a:pt x="5728678" y="525906"/>
                    <a:pt x="5740488" y="528765"/>
                  </a:cubicBezTo>
                  <a:cubicBezTo>
                    <a:pt x="5747728" y="530479"/>
                    <a:pt x="5756493" y="532385"/>
                    <a:pt x="5760873" y="537529"/>
                  </a:cubicBezTo>
                  <a:cubicBezTo>
                    <a:pt x="5794974" y="576772"/>
                    <a:pt x="5837457" y="604015"/>
                    <a:pt x="5883751" y="625924"/>
                  </a:cubicBezTo>
                  <a:lnTo>
                    <a:pt x="5883755" y="625926"/>
                  </a:lnTo>
                  <a:lnTo>
                    <a:pt x="5935945" y="643829"/>
                  </a:lnTo>
                  <a:lnTo>
                    <a:pt x="5935949" y="643830"/>
                  </a:lnTo>
                  <a:lnTo>
                    <a:pt x="5993289" y="640211"/>
                  </a:lnTo>
                  <a:lnTo>
                    <a:pt x="5993290" y="640210"/>
                  </a:lnTo>
                  <a:cubicBezTo>
                    <a:pt x="6004530" y="639068"/>
                    <a:pt x="6017484" y="639259"/>
                    <a:pt x="6026439" y="633735"/>
                  </a:cubicBezTo>
                  <a:cubicBezTo>
                    <a:pt x="6054824" y="616397"/>
                    <a:pt x="6082257" y="597729"/>
                    <a:pt x="6108737" y="577534"/>
                  </a:cubicBezTo>
                  <a:cubicBezTo>
                    <a:pt x="6120073" y="568866"/>
                    <a:pt x="6126883" y="563913"/>
                    <a:pt x="6133313" y="563843"/>
                  </a:cubicBezTo>
                  <a:lnTo>
                    <a:pt x="6133314" y="563843"/>
                  </a:lnTo>
                  <a:lnTo>
                    <a:pt x="6143189" y="567542"/>
                  </a:lnTo>
                  <a:lnTo>
                    <a:pt x="6155599" y="579438"/>
                  </a:lnTo>
                  <a:lnTo>
                    <a:pt x="6155602" y="579440"/>
                  </a:lnTo>
                  <a:cubicBezTo>
                    <a:pt x="6175797" y="601729"/>
                    <a:pt x="6200944" y="613349"/>
                    <a:pt x="6228756" y="618111"/>
                  </a:cubicBezTo>
                  <a:lnTo>
                    <a:pt x="6361539" y="635448"/>
                  </a:lnTo>
                  <a:lnTo>
                    <a:pt x="6361538" y="635448"/>
                  </a:lnTo>
                  <a:cubicBezTo>
                    <a:pt x="6317150" y="631828"/>
                    <a:pt x="6272763" y="625542"/>
                    <a:pt x="6228755" y="618111"/>
                  </a:cubicBezTo>
                  <a:cubicBezTo>
                    <a:pt x="6200943" y="613349"/>
                    <a:pt x="6175796" y="601729"/>
                    <a:pt x="6155601" y="579440"/>
                  </a:cubicBezTo>
                  <a:lnTo>
                    <a:pt x="6155599" y="579438"/>
                  </a:lnTo>
                  <a:lnTo>
                    <a:pt x="6133314" y="563843"/>
                  </a:lnTo>
                  <a:lnTo>
                    <a:pt x="6108738" y="577534"/>
                  </a:lnTo>
                  <a:cubicBezTo>
                    <a:pt x="6082258" y="597729"/>
                    <a:pt x="6054825" y="616397"/>
                    <a:pt x="6026440" y="633735"/>
                  </a:cubicBezTo>
                  <a:cubicBezTo>
                    <a:pt x="6017485" y="639259"/>
                    <a:pt x="6004531" y="639068"/>
                    <a:pt x="5993291" y="640210"/>
                  </a:cubicBezTo>
                  <a:lnTo>
                    <a:pt x="5993289" y="640211"/>
                  </a:lnTo>
                  <a:lnTo>
                    <a:pt x="5964476" y="643664"/>
                  </a:lnTo>
                  <a:lnTo>
                    <a:pt x="5935949" y="643830"/>
                  </a:lnTo>
                  <a:lnTo>
                    <a:pt x="5935948" y="643830"/>
                  </a:lnTo>
                  <a:lnTo>
                    <a:pt x="5935945" y="643829"/>
                  </a:lnTo>
                  <a:lnTo>
                    <a:pt x="5909350" y="636949"/>
                  </a:lnTo>
                  <a:lnTo>
                    <a:pt x="5883755" y="625926"/>
                  </a:lnTo>
                  <a:lnTo>
                    <a:pt x="5883750" y="625924"/>
                  </a:lnTo>
                  <a:cubicBezTo>
                    <a:pt x="5837456" y="604015"/>
                    <a:pt x="5794973" y="576772"/>
                    <a:pt x="5760872" y="537529"/>
                  </a:cubicBezTo>
                  <a:cubicBezTo>
                    <a:pt x="5756492" y="532385"/>
                    <a:pt x="5747727" y="530479"/>
                    <a:pt x="5740487" y="528765"/>
                  </a:cubicBezTo>
                  <a:cubicBezTo>
                    <a:pt x="5728677" y="525906"/>
                    <a:pt x="5716484" y="523241"/>
                    <a:pt x="5704482" y="522858"/>
                  </a:cubicBezTo>
                  <a:cubicBezTo>
                    <a:pt x="5646188" y="520954"/>
                    <a:pt x="5600466" y="494284"/>
                    <a:pt x="5562745" y="451610"/>
                  </a:cubicBezTo>
                  <a:lnTo>
                    <a:pt x="5547577" y="442037"/>
                  </a:lnTo>
                  <a:lnTo>
                    <a:pt x="5531693" y="452183"/>
                  </a:lnTo>
                  <a:lnTo>
                    <a:pt x="5531691" y="452184"/>
                  </a:lnTo>
                  <a:lnTo>
                    <a:pt x="5520421" y="460582"/>
                  </a:lnTo>
                  <a:lnTo>
                    <a:pt x="5507667" y="462803"/>
                  </a:lnTo>
                  <a:lnTo>
                    <a:pt x="5507666" y="462803"/>
                  </a:lnTo>
                  <a:cubicBezTo>
                    <a:pt x="5498831" y="462755"/>
                    <a:pt x="5489496" y="460183"/>
                    <a:pt x="5480636" y="458278"/>
                  </a:cubicBezTo>
                  <a:cubicBezTo>
                    <a:pt x="5462350" y="454468"/>
                    <a:pt x="5443869" y="450466"/>
                    <a:pt x="5425581" y="446656"/>
                  </a:cubicBezTo>
                  <a:cubicBezTo>
                    <a:pt x="5412056" y="443990"/>
                    <a:pt x="5398720" y="441704"/>
                    <a:pt x="5385383" y="438465"/>
                  </a:cubicBezTo>
                  <a:lnTo>
                    <a:pt x="5355013" y="433589"/>
                  </a:lnTo>
                  <a:lnTo>
                    <a:pt x="5321350" y="437509"/>
                  </a:lnTo>
                  <a:lnTo>
                    <a:pt x="5272796" y="462468"/>
                  </a:lnTo>
                  <a:lnTo>
                    <a:pt x="5243613" y="478254"/>
                  </a:lnTo>
                  <a:lnTo>
                    <a:pt x="5229433" y="485925"/>
                  </a:lnTo>
                  <a:cubicBezTo>
                    <a:pt x="5213597" y="489759"/>
                    <a:pt x="5196594" y="489711"/>
                    <a:pt x="5179067" y="486091"/>
                  </a:cubicBezTo>
                  <a:lnTo>
                    <a:pt x="5179066" y="486091"/>
                  </a:lnTo>
                  <a:cubicBezTo>
                    <a:pt x="5176875" y="485615"/>
                    <a:pt x="5174399" y="484425"/>
                    <a:pt x="5172089" y="483545"/>
                  </a:cubicBezTo>
                  <a:lnTo>
                    <a:pt x="5166113" y="482853"/>
                  </a:lnTo>
                  <a:lnTo>
                    <a:pt x="5133224" y="489569"/>
                  </a:lnTo>
                  <a:lnTo>
                    <a:pt x="5133223" y="489569"/>
                  </a:lnTo>
                  <a:lnTo>
                    <a:pt x="5133219" y="489567"/>
                  </a:lnTo>
                  <a:lnTo>
                    <a:pt x="5102460" y="482424"/>
                  </a:lnTo>
                  <a:lnTo>
                    <a:pt x="5087443" y="476540"/>
                  </a:lnTo>
                  <a:lnTo>
                    <a:pt x="5087422" y="476534"/>
                  </a:lnTo>
                  <a:lnTo>
                    <a:pt x="5070584" y="470217"/>
                  </a:lnTo>
                  <a:lnTo>
                    <a:pt x="5041527" y="463422"/>
                  </a:lnTo>
                  <a:lnTo>
                    <a:pt x="5041520" y="463420"/>
                  </a:lnTo>
                  <a:cubicBezTo>
                    <a:pt x="5022851" y="462278"/>
                    <a:pt x="5003800" y="448180"/>
                    <a:pt x="4987036" y="436941"/>
                  </a:cubicBezTo>
                  <a:lnTo>
                    <a:pt x="4957452" y="419659"/>
                  </a:lnTo>
                  <a:lnTo>
                    <a:pt x="4933804" y="412107"/>
                  </a:lnTo>
                  <a:lnTo>
                    <a:pt x="4912168" y="413509"/>
                  </a:lnTo>
                  <a:cubicBezTo>
                    <a:pt x="4904357" y="415271"/>
                    <a:pt x="4896713" y="415783"/>
                    <a:pt x="4889275" y="415214"/>
                  </a:cubicBezTo>
                  <a:lnTo>
                    <a:pt x="4889274" y="415214"/>
                  </a:lnTo>
                  <a:lnTo>
                    <a:pt x="4867613" y="410436"/>
                  </a:lnTo>
                  <a:lnTo>
                    <a:pt x="4863342" y="407685"/>
                  </a:lnTo>
                  <a:lnTo>
                    <a:pt x="4857316" y="405935"/>
                  </a:lnTo>
                  <a:cubicBezTo>
                    <a:pt x="4847213" y="400792"/>
                    <a:pt x="4837702" y="393791"/>
                    <a:pt x="4828915" y="385504"/>
                  </a:cubicBezTo>
                  <a:lnTo>
                    <a:pt x="4800482" y="370668"/>
                  </a:lnTo>
                  <a:lnTo>
                    <a:pt x="4767764" y="371977"/>
                  </a:lnTo>
                  <a:cubicBezTo>
                    <a:pt x="4738235" y="377883"/>
                    <a:pt x="4707564" y="378265"/>
                    <a:pt x="4677655" y="381884"/>
                  </a:cubicBezTo>
                  <a:cubicBezTo>
                    <a:pt x="4671176" y="382646"/>
                    <a:pt x="4662986" y="385314"/>
                    <a:pt x="4659174" y="389886"/>
                  </a:cubicBezTo>
                  <a:cubicBezTo>
                    <a:pt x="4612500" y="446656"/>
                    <a:pt x="4546776" y="447228"/>
                    <a:pt x="4482004" y="449896"/>
                  </a:cubicBezTo>
                  <a:cubicBezTo>
                    <a:pt x="4442761" y="451610"/>
                    <a:pt x="4403325" y="451610"/>
                    <a:pt x="4363890" y="450658"/>
                  </a:cubicBezTo>
                  <a:lnTo>
                    <a:pt x="4363889" y="450658"/>
                  </a:lnTo>
                  <a:cubicBezTo>
                    <a:pt x="4350553" y="450466"/>
                    <a:pt x="4336456" y="447418"/>
                    <a:pt x="4324644" y="441704"/>
                  </a:cubicBezTo>
                  <a:cubicBezTo>
                    <a:pt x="4300069" y="429701"/>
                    <a:pt x="4277400" y="414081"/>
                    <a:pt x="4253013" y="401888"/>
                  </a:cubicBezTo>
                  <a:close/>
                  <a:moveTo>
                    <a:pt x="4165382" y="392362"/>
                  </a:moveTo>
                  <a:lnTo>
                    <a:pt x="4165383" y="392362"/>
                  </a:lnTo>
                  <a:lnTo>
                    <a:pt x="4192387" y="396267"/>
                  </a:lnTo>
                  <a:lnTo>
                    <a:pt x="4192386" y="396267"/>
                  </a:lnTo>
                  <a:cubicBezTo>
                    <a:pt x="4182766" y="396363"/>
                    <a:pt x="4173479" y="395791"/>
                    <a:pt x="4165382" y="392362"/>
                  </a:cubicBezTo>
                  <a:close/>
                  <a:moveTo>
                    <a:pt x="3885337" y="379980"/>
                  </a:moveTo>
                  <a:lnTo>
                    <a:pt x="3885338" y="379980"/>
                  </a:lnTo>
                  <a:lnTo>
                    <a:pt x="3885341" y="379982"/>
                  </a:lnTo>
                  <a:lnTo>
                    <a:pt x="3962157" y="411865"/>
                  </a:lnTo>
                  <a:lnTo>
                    <a:pt x="3962159" y="411865"/>
                  </a:lnTo>
                  <a:lnTo>
                    <a:pt x="4043837" y="396173"/>
                  </a:lnTo>
                  <a:lnTo>
                    <a:pt x="4043838" y="396172"/>
                  </a:lnTo>
                  <a:cubicBezTo>
                    <a:pt x="4063841" y="387409"/>
                    <a:pt x="4083701" y="382027"/>
                    <a:pt x="4103824" y="381051"/>
                  </a:cubicBezTo>
                  <a:lnTo>
                    <a:pt x="4103825" y="381051"/>
                  </a:lnTo>
                  <a:lnTo>
                    <a:pt x="4134255" y="383018"/>
                  </a:lnTo>
                  <a:lnTo>
                    <a:pt x="4165381" y="392362"/>
                  </a:lnTo>
                  <a:lnTo>
                    <a:pt x="4103825" y="381051"/>
                  </a:lnTo>
                  <a:lnTo>
                    <a:pt x="4043839" y="396172"/>
                  </a:lnTo>
                  <a:lnTo>
                    <a:pt x="4043837" y="396173"/>
                  </a:lnTo>
                  <a:lnTo>
                    <a:pt x="4002409" y="409475"/>
                  </a:lnTo>
                  <a:lnTo>
                    <a:pt x="3962159" y="411865"/>
                  </a:lnTo>
                  <a:lnTo>
                    <a:pt x="3962158" y="411865"/>
                  </a:lnTo>
                  <a:lnTo>
                    <a:pt x="3962157" y="411865"/>
                  </a:lnTo>
                  <a:lnTo>
                    <a:pt x="3923124" y="402361"/>
                  </a:lnTo>
                  <a:lnTo>
                    <a:pt x="3885341" y="379982"/>
                  </a:lnTo>
                  <a:close/>
                  <a:moveTo>
                    <a:pt x="3669899" y="394577"/>
                  </a:moveTo>
                  <a:lnTo>
                    <a:pt x="3680163" y="397173"/>
                  </a:lnTo>
                  <a:lnTo>
                    <a:pt x="3734836" y="393125"/>
                  </a:lnTo>
                  <a:lnTo>
                    <a:pt x="3734837" y="393125"/>
                  </a:lnTo>
                  <a:cubicBezTo>
                    <a:pt x="3741315" y="392173"/>
                    <a:pt x="3749125" y="390839"/>
                    <a:pt x="3754652" y="393507"/>
                  </a:cubicBezTo>
                  <a:lnTo>
                    <a:pt x="3789775" y="399864"/>
                  </a:lnTo>
                  <a:lnTo>
                    <a:pt x="3822471" y="384932"/>
                  </a:lnTo>
                  <a:cubicBezTo>
                    <a:pt x="3831901" y="377884"/>
                    <a:pt x="3842045" y="372264"/>
                    <a:pt x="3852618" y="370597"/>
                  </a:cubicBezTo>
                  <a:lnTo>
                    <a:pt x="3852619" y="370597"/>
                  </a:lnTo>
                  <a:lnTo>
                    <a:pt x="3868763" y="371377"/>
                  </a:lnTo>
                  <a:lnTo>
                    <a:pt x="3885336" y="379980"/>
                  </a:lnTo>
                  <a:lnTo>
                    <a:pt x="3852619" y="370597"/>
                  </a:lnTo>
                  <a:lnTo>
                    <a:pt x="3822472" y="384932"/>
                  </a:lnTo>
                  <a:cubicBezTo>
                    <a:pt x="3811613" y="393124"/>
                    <a:pt x="3800896" y="398269"/>
                    <a:pt x="3789776" y="399864"/>
                  </a:cubicBezTo>
                  <a:lnTo>
                    <a:pt x="3789775" y="399864"/>
                  </a:lnTo>
                  <a:cubicBezTo>
                    <a:pt x="3778654" y="401460"/>
                    <a:pt x="3767129" y="399507"/>
                    <a:pt x="3754651" y="393507"/>
                  </a:cubicBezTo>
                  <a:lnTo>
                    <a:pt x="3734837" y="393125"/>
                  </a:lnTo>
                  <a:lnTo>
                    <a:pt x="3680163" y="397173"/>
                  </a:lnTo>
                  <a:lnTo>
                    <a:pt x="3680162" y="397173"/>
                  </a:lnTo>
                  <a:close/>
                  <a:moveTo>
                    <a:pt x="2836171" y="465063"/>
                  </a:moveTo>
                  <a:lnTo>
                    <a:pt x="2848792" y="456372"/>
                  </a:lnTo>
                  <a:cubicBezTo>
                    <a:pt x="2865009" y="451372"/>
                    <a:pt x="2881306" y="445515"/>
                    <a:pt x="2897784" y="440769"/>
                  </a:cubicBezTo>
                  <a:lnTo>
                    <a:pt x="2903549" y="439740"/>
                  </a:lnTo>
                  <a:lnTo>
                    <a:pt x="2914327" y="436466"/>
                  </a:lnTo>
                  <a:lnTo>
                    <a:pt x="2947858" y="431835"/>
                  </a:lnTo>
                  <a:lnTo>
                    <a:pt x="2947861" y="431834"/>
                  </a:lnTo>
                  <a:lnTo>
                    <a:pt x="2947862" y="431834"/>
                  </a:lnTo>
                  <a:cubicBezTo>
                    <a:pt x="2959156" y="431465"/>
                    <a:pt x="2970575" y="432465"/>
                    <a:pt x="2982148" y="435418"/>
                  </a:cubicBezTo>
                  <a:lnTo>
                    <a:pt x="3077401" y="447111"/>
                  </a:lnTo>
                  <a:lnTo>
                    <a:pt x="3172653" y="434656"/>
                  </a:lnTo>
                  <a:cubicBezTo>
                    <a:pt x="3276479" y="408747"/>
                    <a:pt x="3380304" y="381315"/>
                    <a:pt x="3489466" y="387029"/>
                  </a:cubicBezTo>
                  <a:cubicBezTo>
                    <a:pt x="3507562" y="387981"/>
                    <a:pt x="3529089" y="376360"/>
                    <a:pt x="3544712" y="364930"/>
                  </a:cubicBezTo>
                  <a:cubicBezTo>
                    <a:pt x="3559667" y="354072"/>
                    <a:pt x="3566811" y="348213"/>
                    <a:pt x="3574407" y="347308"/>
                  </a:cubicBezTo>
                  <a:lnTo>
                    <a:pt x="3574408" y="347308"/>
                  </a:lnTo>
                  <a:cubicBezTo>
                    <a:pt x="3582004" y="346403"/>
                    <a:pt x="3590053" y="350452"/>
                    <a:pt x="3606817" y="359406"/>
                  </a:cubicBezTo>
                  <a:cubicBezTo>
                    <a:pt x="3614819" y="363788"/>
                    <a:pt x="3624725" y="366454"/>
                    <a:pt x="3630632" y="372932"/>
                  </a:cubicBezTo>
                  <a:lnTo>
                    <a:pt x="3651953" y="388826"/>
                  </a:lnTo>
                  <a:lnTo>
                    <a:pt x="3630631" y="372932"/>
                  </a:lnTo>
                  <a:cubicBezTo>
                    <a:pt x="3624724" y="366454"/>
                    <a:pt x="3614818" y="363788"/>
                    <a:pt x="3606816" y="359406"/>
                  </a:cubicBezTo>
                  <a:cubicBezTo>
                    <a:pt x="3598434" y="354929"/>
                    <a:pt x="3592231" y="351678"/>
                    <a:pt x="3587173" y="349660"/>
                  </a:cubicBezTo>
                  <a:lnTo>
                    <a:pt x="3574407" y="347308"/>
                  </a:lnTo>
                  <a:lnTo>
                    <a:pt x="3562320" y="352387"/>
                  </a:lnTo>
                  <a:cubicBezTo>
                    <a:pt x="3557715" y="355322"/>
                    <a:pt x="3552190" y="359501"/>
                    <a:pt x="3544713" y="364930"/>
                  </a:cubicBezTo>
                  <a:cubicBezTo>
                    <a:pt x="3529090" y="376360"/>
                    <a:pt x="3507563" y="387981"/>
                    <a:pt x="3489467" y="387029"/>
                  </a:cubicBezTo>
                  <a:cubicBezTo>
                    <a:pt x="3380305" y="381315"/>
                    <a:pt x="3276480" y="408747"/>
                    <a:pt x="3172654" y="434656"/>
                  </a:cubicBezTo>
                  <a:cubicBezTo>
                    <a:pt x="3140649" y="442658"/>
                    <a:pt x="3109025" y="446896"/>
                    <a:pt x="3077401" y="447111"/>
                  </a:cubicBezTo>
                  <a:lnTo>
                    <a:pt x="3077400" y="447111"/>
                  </a:lnTo>
                  <a:cubicBezTo>
                    <a:pt x="3045776" y="447325"/>
                    <a:pt x="3014152" y="443515"/>
                    <a:pt x="2982147" y="435418"/>
                  </a:cubicBezTo>
                  <a:lnTo>
                    <a:pt x="2947862" y="431834"/>
                  </a:lnTo>
                  <a:lnTo>
                    <a:pt x="2947858" y="431835"/>
                  </a:lnTo>
                  <a:lnTo>
                    <a:pt x="2903549" y="439740"/>
                  </a:lnTo>
                  <a:lnTo>
                    <a:pt x="2848793" y="456372"/>
                  </a:lnTo>
                  <a:cubicBezTo>
                    <a:pt x="2844316" y="457705"/>
                    <a:pt x="2839982" y="460991"/>
                    <a:pt x="2836172" y="465063"/>
                  </a:cubicBezTo>
                  <a:close/>
                  <a:moveTo>
                    <a:pt x="1268757" y="18376"/>
                  </a:moveTo>
                  <a:cubicBezTo>
                    <a:pt x="1275401" y="18828"/>
                    <a:pt x="1281688" y="20400"/>
                    <a:pt x="1286069" y="23543"/>
                  </a:cubicBezTo>
                  <a:cubicBezTo>
                    <a:pt x="1306929" y="38116"/>
                    <a:pt x="1328552" y="44356"/>
                    <a:pt x="1350627" y="45880"/>
                  </a:cubicBezTo>
                  <a:lnTo>
                    <a:pt x="1413839" y="40286"/>
                  </a:lnTo>
                  <a:lnTo>
                    <a:pt x="1350626" y="45881"/>
                  </a:lnTo>
                  <a:cubicBezTo>
                    <a:pt x="1328551" y="44356"/>
                    <a:pt x="1306929" y="38117"/>
                    <a:pt x="1286068" y="23543"/>
                  </a:cubicBezTo>
                  <a:close/>
                  <a:moveTo>
                    <a:pt x="313532" y="14019"/>
                  </a:moveTo>
                  <a:lnTo>
                    <a:pt x="313533" y="14018"/>
                  </a:lnTo>
                  <a:cubicBezTo>
                    <a:pt x="316389" y="9826"/>
                    <a:pt x="330298" y="12112"/>
                    <a:pt x="338870" y="13446"/>
                  </a:cubicBezTo>
                  <a:lnTo>
                    <a:pt x="338902" y="13453"/>
                  </a:lnTo>
                  <a:lnTo>
                    <a:pt x="395639" y="23353"/>
                  </a:lnTo>
                  <a:lnTo>
                    <a:pt x="367327" y="19543"/>
                  </a:lnTo>
                  <a:lnTo>
                    <a:pt x="338902" y="13453"/>
                  </a:lnTo>
                  <a:lnTo>
                    <a:pt x="338869" y="13447"/>
                  </a:lnTo>
                  <a:cubicBezTo>
                    <a:pt x="334583" y="12780"/>
                    <a:pt x="328963" y="11875"/>
                    <a:pt x="324057" y="11661"/>
                  </a:cubicBezTo>
                  <a:close/>
                  <a:moveTo>
                    <a:pt x="281567" y="36346"/>
                  </a:moveTo>
                  <a:lnTo>
                    <a:pt x="295414" y="31451"/>
                  </a:lnTo>
                  <a:lnTo>
                    <a:pt x="295414" y="31452"/>
                  </a:lnTo>
                  <a:close/>
                  <a:moveTo>
                    <a:pt x="24485" y="23026"/>
                  </a:moveTo>
                  <a:lnTo>
                    <a:pt x="74128" y="20763"/>
                  </a:lnTo>
                  <a:cubicBezTo>
                    <a:pt x="91491" y="21686"/>
                    <a:pt x="108702" y="23996"/>
                    <a:pt x="125860" y="26687"/>
                  </a:cubicBezTo>
                  <a:lnTo>
                    <a:pt x="153386" y="31082"/>
                  </a:lnTo>
                  <a:lnTo>
                    <a:pt x="228943" y="39355"/>
                  </a:lnTo>
                  <a:lnTo>
                    <a:pt x="177270" y="34896"/>
                  </a:lnTo>
                  <a:lnTo>
                    <a:pt x="153386" y="31082"/>
                  </a:lnTo>
                  <a:lnTo>
                    <a:pt x="151568" y="30883"/>
                  </a:lnTo>
                  <a:cubicBezTo>
                    <a:pt x="125875" y="26653"/>
                    <a:pt x="100173" y="22148"/>
                    <a:pt x="74128" y="20764"/>
                  </a:cubicBezTo>
                  <a:close/>
                  <a:moveTo>
                    <a:pt x="0" y="29969"/>
                  </a:moveTo>
                  <a:lnTo>
                    <a:pt x="0" y="494077"/>
                  </a:lnTo>
                  <a:lnTo>
                    <a:pt x="2816" y="492950"/>
                  </a:lnTo>
                  <a:cubicBezTo>
                    <a:pt x="21485" y="484568"/>
                    <a:pt x="43011" y="481900"/>
                    <a:pt x="63586" y="478851"/>
                  </a:cubicBezTo>
                  <a:cubicBezTo>
                    <a:pt x="101307" y="473327"/>
                    <a:pt x="139218" y="469897"/>
                    <a:pt x="176938" y="464945"/>
                  </a:cubicBezTo>
                  <a:cubicBezTo>
                    <a:pt x="184940" y="463801"/>
                    <a:pt x="194084" y="461707"/>
                    <a:pt x="200181" y="456943"/>
                  </a:cubicBezTo>
                  <a:cubicBezTo>
                    <a:pt x="241900" y="424938"/>
                    <a:pt x="292578" y="415985"/>
                    <a:pt x="340773" y="419031"/>
                  </a:cubicBezTo>
                  <a:cubicBezTo>
                    <a:pt x="378685" y="421320"/>
                    <a:pt x="415834" y="423034"/>
                    <a:pt x="453363" y="419796"/>
                  </a:cubicBezTo>
                  <a:cubicBezTo>
                    <a:pt x="456221" y="419604"/>
                    <a:pt x="460031" y="419986"/>
                    <a:pt x="462125" y="421510"/>
                  </a:cubicBezTo>
                  <a:cubicBezTo>
                    <a:pt x="475080" y="431606"/>
                    <a:pt x="488606" y="432368"/>
                    <a:pt x="505181" y="434082"/>
                  </a:cubicBezTo>
                  <a:cubicBezTo>
                    <a:pt x="528614" y="436560"/>
                    <a:pt x="550140" y="434844"/>
                    <a:pt x="571859" y="430654"/>
                  </a:cubicBezTo>
                  <a:cubicBezTo>
                    <a:pt x="587671" y="427606"/>
                    <a:pt x="603672" y="421320"/>
                    <a:pt x="617771" y="413317"/>
                  </a:cubicBezTo>
                  <a:cubicBezTo>
                    <a:pt x="637391" y="402077"/>
                    <a:pt x="656254" y="397697"/>
                    <a:pt x="674922" y="412555"/>
                  </a:cubicBezTo>
                  <a:cubicBezTo>
                    <a:pt x="695115" y="428368"/>
                    <a:pt x="717976" y="422844"/>
                    <a:pt x="740267" y="423414"/>
                  </a:cubicBezTo>
                  <a:cubicBezTo>
                    <a:pt x="749981" y="423606"/>
                    <a:pt x="760269" y="423224"/>
                    <a:pt x="769604" y="425700"/>
                  </a:cubicBezTo>
                  <a:cubicBezTo>
                    <a:pt x="796654" y="432750"/>
                    <a:pt x="822755" y="443418"/>
                    <a:pt x="850188" y="448180"/>
                  </a:cubicBezTo>
                  <a:cubicBezTo>
                    <a:pt x="865429" y="450847"/>
                    <a:pt x="882383" y="446084"/>
                    <a:pt x="898197" y="442656"/>
                  </a:cubicBezTo>
                  <a:cubicBezTo>
                    <a:pt x="914199" y="439036"/>
                    <a:pt x="930010" y="433512"/>
                    <a:pt x="945443" y="427796"/>
                  </a:cubicBezTo>
                  <a:cubicBezTo>
                    <a:pt x="955919" y="423986"/>
                    <a:pt x="967349" y="420366"/>
                    <a:pt x="975732" y="413507"/>
                  </a:cubicBezTo>
                  <a:cubicBezTo>
                    <a:pt x="994784" y="397887"/>
                    <a:pt x="1014405" y="395219"/>
                    <a:pt x="1036886" y="403411"/>
                  </a:cubicBezTo>
                  <a:cubicBezTo>
                    <a:pt x="1040314" y="404745"/>
                    <a:pt x="1044314" y="404745"/>
                    <a:pt x="1048124" y="404935"/>
                  </a:cubicBezTo>
                  <a:cubicBezTo>
                    <a:pt x="1109090" y="408935"/>
                    <a:pt x="1170050" y="411413"/>
                    <a:pt x="1230632" y="417509"/>
                  </a:cubicBezTo>
                  <a:cubicBezTo>
                    <a:pt x="1255205" y="419986"/>
                    <a:pt x="1278828" y="430844"/>
                    <a:pt x="1303023" y="437702"/>
                  </a:cubicBezTo>
                  <a:cubicBezTo>
                    <a:pt x="1307977" y="439036"/>
                    <a:pt x="1313503" y="441132"/>
                    <a:pt x="1318455" y="440178"/>
                  </a:cubicBezTo>
                  <a:cubicBezTo>
                    <a:pt x="1372367" y="430654"/>
                    <a:pt x="1422853" y="444560"/>
                    <a:pt x="1472574" y="462849"/>
                  </a:cubicBezTo>
                  <a:cubicBezTo>
                    <a:pt x="1477716" y="464755"/>
                    <a:pt x="1484003" y="464183"/>
                    <a:pt x="1489719" y="463801"/>
                  </a:cubicBezTo>
                  <a:cubicBezTo>
                    <a:pt x="1505723" y="462469"/>
                    <a:pt x="1523058" y="455801"/>
                    <a:pt x="1537536" y="459801"/>
                  </a:cubicBezTo>
                  <a:cubicBezTo>
                    <a:pt x="1576018" y="470851"/>
                    <a:pt x="1614119" y="484186"/>
                    <a:pt x="1650316" y="500950"/>
                  </a:cubicBezTo>
                  <a:cubicBezTo>
                    <a:pt x="1687085" y="517905"/>
                    <a:pt x="1721184" y="532193"/>
                    <a:pt x="1763286" y="515049"/>
                  </a:cubicBezTo>
                  <a:cubicBezTo>
                    <a:pt x="1781193" y="507808"/>
                    <a:pt x="1804815" y="512953"/>
                    <a:pt x="1825392" y="514857"/>
                  </a:cubicBezTo>
                  <a:cubicBezTo>
                    <a:pt x="1840440" y="516381"/>
                    <a:pt x="1854919" y="524955"/>
                    <a:pt x="1869779" y="524955"/>
                  </a:cubicBezTo>
                  <a:cubicBezTo>
                    <a:pt x="1909407" y="524955"/>
                    <a:pt x="1944648" y="535051"/>
                    <a:pt x="1978939" y="555626"/>
                  </a:cubicBezTo>
                  <a:cubicBezTo>
                    <a:pt x="1992278" y="563626"/>
                    <a:pt x="2013042" y="558292"/>
                    <a:pt x="2030377" y="560388"/>
                  </a:cubicBezTo>
                  <a:cubicBezTo>
                    <a:pt x="2048667" y="562864"/>
                    <a:pt x="2067524" y="565150"/>
                    <a:pt x="2085053" y="570677"/>
                  </a:cubicBezTo>
                  <a:cubicBezTo>
                    <a:pt x="2130392" y="585155"/>
                    <a:pt x="2175162" y="601538"/>
                    <a:pt x="2220311" y="616778"/>
                  </a:cubicBezTo>
                  <a:cubicBezTo>
                    <a:pt x="2257458" y="629353"/>
                    <a:pt x="2294038" y="619446"/>
                    <a:pt x="2330805" y="614112"/>
                  </a:cubicBezTo>
                  <a:cubicBezTo>
                    <a:pt x="2353858" y="610682"/>
                    <a:pt x="2375382" y="602490"/>
                    <a:pt x="2401291" y="614682"/>
                  </a:cubicBezTo>
                  <a:cubicBezTo>
                    <a:pt x="2426058" y="626304"/>
                    <a:pt x="2457491" y="623636"/>
                    <a:pt x="2485306" y="629923"/>
                  </a:cubicBezTo>
                  <a:cubicBezTo>
                    <a:pt x="2508741" y="635257"/>
                    <a:pt x="2531408" y="643831"/>
                    <a:pt x="2554078" y="652213"/>
                  </a:cubicBezTo>
                  <a:cubicBezTo>
                    <a:pt x="2584941" y="663644"/>
                    <a:pt x="2615420" y="675644"/>
                    <a:pt x="2649142" y="669930"/>
                  </a:cubicBezTo>
                  <a:cubicBezTo>
                    <a:pt x="2687435" y="663452"/>
                    <a:pt x="2713722" y="687836"/>
                    <a:pt x="2743825" y="704031"/>
                  </a:cubicBezTo>
                  <a:cubicBezTo>
                    <a:pt x="2764589" y="715079"/>
                    <a:pt x="2787258" y="723272"/>
                    <a:pt x="2809929" y="730130"/>
                  </a:cubicBezTo>
                  <a:cubicBezTo>
                    <a:pt x="2840218" y="739084"/>
                    <a:pt x="2871461" y="744418"/>
                    <a:pt x="2901942" y="753181"/>
                  </a:cubicBezTo>
                  <a:cubicBezTo>
                    <a:pt x="2948046" y="766325"/>
                    <a:pt x="2994721" y="776613"/>
                    <a:pt x="3042727" y="769373"/>
                  </a:cubicBezTo>
                  <a:cubicBezTo>
                    <a:pt x="3064826" y="766135"/>
                    <a:pt x="3085402" y="766325"/>
                    <a:pt x="3107499" y="771089"/>
                  </a:cubicBezTo>
                  <a:cubicBezTo>
                    <a:pt x="3143694" y="778899"/>
                    <a:pt x="3180843" y="779852"/>
                    <a:pt x="3209992" y="808998"/>
                  </a:cubicBezTo>
                  <a:cubicBezTo>
                    <a:pt x="3220279" y="819287"/>
                    <a:pt x="3238757" y="821953"/>
                    <a:pt x="3253808" y="827287"/>
                  </a:cubicBezTo>
                  <a:cubicBezTo>
                    <a:pt x="3271144" y="833575"/>
                    <a:pt x="3283907" y="830335"/>
                    <a:pt x="3293243" y="812047"/>
                  </a:cubicBezTo>
                  <a:cubicBezTo>
                    <a:pt x="3297433" y="803856"/>
                    <a:pt x="3309436" y="795854"/>
                    <a:pt x="3318770" y="794520"/>
                  </a:cubicBezTo>
                  <a:cubicBezTo>
                    <a:pt x="3346775" y="790520"/>
                    <a:pt x="3372494" y="796426"/>
                    <a:pt x="3399545" y="809381"/>
                  </a:cubicBezTo>
                  <a:cubicBezTo>
                    <a:pt x="3424882" y="821573"/>
                    <a:pt x="3456507" y="820239"/>
                    <a:pt x="3485274" y="825001"/>
                  </a:cubicBezTo>
                  <a:cubicBezTo>
                    <a:pt x="3505656" y="828431"/>
                    <a:pt x="3526041" y="835479"/>
                    <a:pt x="3546616" y="835479"/>
                  </a:cubicBezTo>
                  <a:cubicBezTo>
                    <a:pt x="3572145" y="835479"/>
                    <a:pt x="3597481" y="829383"/>
                    <a:pt x="3623200" y="827097"/>
                  </a:cubicBezTo>
                  <a:cubicBezTo>
                    <a:pt x="3643203" y="825193"/>
                    <a:pt x="3663588" y="825955"/>
                    <a:pt x="3683590" y="823669"/>
                  </a:cubicBezTo>
                  <a:cubicBezTo>
                    <a:pt x="3699975" y="821953"/>
                    <a:pt x="3716167" y="817573"/>
                    <a:pt x="3732360" y="813953"/>
                  </a:cubicBezTo>
                  <a:cubicBezTo>
                    <a:pt x="3738266" y="812619"/>
                    <a:pt x="3744172" y="807474"/>
                    <a:pt x="3749505" y="808236"/>
                  </a:cubicBezTo>
                  <a:cubicBezTo>
                    <a:pt x="3802466" y="816429"/>
                    <a:pt x="3840568" y="779852"/>
                    <a:pt x="3885337" y="763659"/>
                  </a:cubicBezTo>
                  <a:cubicBezTo>
                    <a:pt x="3932393" y="746512"/>
                    <a:pt x="3977924" y="720224"/>
                    <a:pt x="4030502" y="728034"/>
                  </a:cubicBezTo>
                  <a:cubicBezTo>
                    <a:pt x="4062317" y="732796"/>
                    <a:pt x="4092988" y="743846"/>
                    <a:pt x="4124613" y="750515"/>
                  </a:cubicBezTo>
                  <a:cubicBezTo>
                    <a:pt x="4135853" y="752801"/>
                    <a:pt x="4148426" y="752419"/>
                    <a:pt x="4159666" y="750133"/>
                  </a:cubicBezTo>
                  <a:cubicBezTo>
                    <a:pt x="4213960" y="739654"/>
                    <a:pt x="4267492" y="738130"/>
                    <a:pt x="4320836" y="755277"/>
                  </a:cubicBezTo>
                  <a:cubicBezTo>
                    <a:pt x="4329978" y="758135"/>
                    <a:pt x="4339694" y="760801"/>
                    <a:pt x="4349221" y="760801"/>
                  </a:cubicBezTo>
                  <a:cubicBezTo>
                    <a:pt x="4401418" y="760801"/>
                    <a:pt x="4452664" y="756801"/>
                    <a:pt x="4502578" y="738130"/>
                  </a:cubicBezTo>
                  <a:cubicBezTo>
                    <a:pt x="4519342" y="731844"/>
                    <a:pt x="4539727" y="735844"/>
                    <a:pt x="4558206" y="734320"/>
                  </a:cubicBezTo>
                  <a:cubicBezTo>
                    <a:pt x="4575350" y="732988"/>
                    <a:pt x="4592877" y="732416"/>
                    <a:pt x="4609451" y="728034"/>
                  </a:cubicBezTo>
                  <a:cubicBezTo>
                    <a:pt x="4633646" y="721558"/>
                    <a:pt x="4656125" y="720796"/>
                    <a:pt x="4681082" y="726510"/>
                  </a:cubicBezTo>
                  <a:cubicBezTo>
                    <a:pt x="4704894" y="731844"/>
                    <a:pt x="4730613" y="729178"/>
                    <a:pt x="4755380" y="729368"/>
                  </a:cubicBezTo>
                  <a:cubicBezTo>
                    <a:pt x="4783003" y="729558"/>
                    <a:pt x="4810626" y="729748"/>
                    <a:pt x="4838249" y="728796"/>
                  </a:cubicBezTo>
                  <a:cubicBezTo>
                    <a:pt x="4849299" y="728416"/>
                    <a:pt x="4861872" y="720796"/>
                    <a:pt x="4871018" y="723844"/>
                  </a:cubicBezTo>
                  <a:cubicBezTo>
                    <a:pt x="4900545" y="734130"/>
                    <a:pt x="4930074" y="721748"/>
                    <a:pt x="4959601" y="727272"/>
                  </a:cubicBezTo>
                  <a:cubicBezTo>
                    <a:pt x="4974081" y="730130"/>
                    <a:pt x="4990464" y="722320"/>
                    <a:pt x="5006085" y="721558"/>
                  </a:cubicBezTo>
                  <a:cubicBezTo>
                    <a:pt x="5031613" y="720224"/>
                    <a:pt x="5057140" y="720796"/>
                    <a:pt x="5082669" y="720414"/>
                  </a:cubicBezTo>
                  <a:cubicBezTo>
                    <a:pt x="5091051" y="720224"/>
                    <a:pt x="5099244" y="719462"/>
                    <a:pt x="5107626" y="719079"/>
                  </a:cubicBezTo>
                  <a:cubicBezTo>
                    <a:pt x="5115056" y="718699"/>
                    <a:pt x="5122866" y="716985"/>
                    <a:pt x="5129915" y="718317"/>
                  </a:cubicBezTo>
                  <a:cubicBezTo>
                    <a:pt x="5155444" y="723082"/>
                    <a:pt x="5180590" y="730892"/>
                    <a:pt x="5206307" y="733940"/>
                  </a:cubicBezTo>
                  <a:cubicBezTo>
                    <a:pt x="5228596" y="736606"/>
                    <a:pt x="5251649" y="732988"/>
                    <a:pt x="5274128" y="734892"/>
                  </a:cubicBezTo>
                  <a:cubicBezTo>
                    <a:pt x="5313753" y="738130"/>
                    <a:pt x="5353378" y="743846"/>
                    <a:pt x="5393004" y="747466"/>
                  </a:cubicBezTo>
                  <a:cubicBezTo>
                    <a:pt x="5401578" y="748228"/>
                    <a:pt x="5410530" y="743464"/>
                    <a:pt x="5419294" y="743084"/>
                  </a:cubicBezTo>
                  <a:cubicBezTo>
                    <a:pt x="5446727" y="742132"/>
                    <a:pt x="5474160" y="741940"/>
                    <a:pt x="5501593" y="741370"/>
                  </a:cubicBezTo>
                  <a:cubicBezTo>
                    <a:pt x="5517214" y="741178"/>
                    <a:pt x="5533026" y="741750"/>
                    <a:pt x="5548459" y="740036"/>
                  </a:cubicBezTo>
                  <a:cubicBezTo>
                    <a:pt x="5568841" y="737750"/>
                    <a:pt x="5587320" y="734320"/>
                    <a:pt x="5606371" y="749180"/>
                  </a:cubicBezTo>
                  <a:cubicBezTo>
                    <a:pt x="5635710" y="772231"/>
                    <a:pt x="5673049" y="763277"/>
                    <a:pt x="5706958" y="768611"/>
                  </a:cubicBezTo>
                  <a:cubicBezTo>
                    <a:pt x="5715722" y="769945"/>
                    <a:pt x="5724677" y="770135"/>
                    <a:pt x="5733439" y="771659"/>
                  </a:cubicBezTo>
                  <a:cubicBezTo>
                    <a:pt x="5749633" y="774517"/>
                    <a:pt x="5765634" y="777755"/>
                    <a:pt x="5781829" y="780996"/>
                  </a:cubicBezTo>
                  <a:cubicBezTo>
                    <a:pt x="5784685" y="781566"/>
                    <a:pt x="5787923" y="781758"/>
                    <a:pt x="5790591" y="782710"/>
                  </a:cubicBezTo>
                  <a:cubicBezTo>
                    <a:pt x="5815168" y="790710"/>
                    <a:pt x="5839360" y="799854"/>
                    <a:pt x="5864317" y="806332"/>
                  </a:cubicBezTo>
                  <a:cubicBezTo>
                    <a:pt x="5876510" y="809571"/>
                    <a:pt x="5890036" y="809953"/>
                    <a:pt x="5902609" y="808236"/>
                  </a:cubicBezTo>
                  <a:cubicBezTo>
                    <a:pt x="5939376" y="803284"/>
                    <a:pt x="5975763" y="801188"/>
                    <a:pt x="6012722" y="808428"/>
                  </a:cubicBezTo>
                  <a:cubicBezTo>
                    <a:pt x="6027391" y="811285"/>
                    <a:pt x="6043775" y="806522"/>
                    <a:pt x="6059396" y="804808"/>
                  </a:cubicBezTo>
                  <a:cubicBezTo>
                    <a:pt x="6096735" y="800236"/>
                    <a:pt x="6134074" y="795282"/>
                    <a:pt x="6171604" y="790902"/>
                  </a:cubicBezTo>
                  <a:cubicBezTo>
                    <a:pt x="6195036" y="788234"/>
                    <a:pt x="6218659" y="786710"/>
                    <a:pt x="6242092" y="784044"/>
                  </a:cubicBezTo>
                  <a:cubicBezTo>
                    <a:pt x="6269143" y="780804"/>
                    <a:pt x="6296004" y="775851"/>
                    <a:pt x="6323057" y="773183"/>
                  </a:cubicBezTo>
                  <a:cubicBezTo>
                    <a:pt x="6353918" y="770135"/>
                    <a:pt x="6384971" y="769565"/>
                    <a:pt x="6415832" y="766325"/>
                  </a:cubicBezTo>
                  <a:cubicBezTo>
                    <a:pt x="6472224" y="760039"/>
                    <a:pt x="6528423" y="752609"/>
                    <a:pt x="6584811" y="745560"/>
                  </a:cubicBezTo>
                  <a:cubicBezTo>
                    <a:pt x="6639487" y="738702"/>
                    <a:pt x="6694163" y="732606"/>
                    <a:pt x="6748457" y="724034"/>
                  </a:cubicBezTo>
                  <a:cubicBezTo>
                    <a:pt x="6771318" y="720414"/>
                    <a:pt x="6793034" y="710507"/>
                    <a:pt x="6815515" y="704983"/>
                  </a:cubicBezTo>
                  <a:lnTo>
                    <a:pt x="6858000" y="695283"/>
                  </a:lnTo>
                  <a:lnTo>
                    <a:pt x="6858000" y="456"/>
                  </a:lnTo>
                  <a:lnTo>
                    <a:pt x="1687322" y="456"/>
                  </a:lnTo>
                  <a:lnTo>
                    <a:pt x="1697753" y="10970"/>
                  </a:lnTo>
                  <a:cubicBezTo>
                    <a:pt x="1707279" y="20877"/>
                    <a:pt x="1720423" y="27925"/>
                    <a:pt x="1733188" y="33639"/>
                  </a:cubicBezTo>
                  <a:cubicBezTo>
                    <a:pt x="1766335" y="48310"/>
                    <a:pt x="1800246" y="61454"/>
                    <a:pt x="1833775" y="75360"/>
                  </a:cubicBezTo>
                  <a:cubicBezTo>
                    <a:pt x="1837013" y="76694"/>
                    <a:pt x="1839679" y="80123"/>
                    <a:pt x="1842158" y="82981"/>
                  </a:cubicBezTo>
                  <a:cubicBezTo>
                    <a:pt x="1866922" y="113082"/>
                    <a:pt x="1891497" y="143371"/>
                    <a:pt x="1916454" y="173472"/>
                  </a:cubicBezTo>
                  <a:cubicBezTo>
                    <a:pt x="1921216" y="179186"/>
                    <a:pt x="1928076" y="183378"/>
                    <a:pt x="1933219" y="188902"/>
                  </a:cubicBezTo>
                  <a:cubicBezTo>
                    <a:pt x="1940459" y="196522"/>
                    <a:pt x="1949603" y="203763"/>
                    <a:pt x="1953413" y="212907"/>
                  </a:cubicBezTo>
                  <a:cubicBezTo>
                    <a:pt x="1965224" y="241672"/>
                    <a:pt x="1987894" y="254056"/>
                    <a:pt x="2016469" y="259390"/>
                  </a:cubicBezTo>
                  <a:cubicBezTo>
                    <a:pt x="2042570" y="264343"/>
                    <a:pt x="2068669" y="268535"/>
                    <a:pt x="2094578" y="274249"/>
                  </a:cubicBezTo>
                  <a:cubicBezTo>
                    <a:pt x="2126201" y="281107"/>
                    <a:pt x="2157636" y="288537"/>
                    <a:pt x="2188879" y="296920"/>
                  </a:cubicBezTo>
                  <a:cubicBezTo>
                    <a:pt x="2202404" y="300540"/>
                    <a:pt x="2216692" y="304730"/>
                    <a:pt x="2228314" y="312160"/>
                  </a:cubicBezTo>
                  <a:cubicBezTo>
                    <a:pt x="2260890" y="332735"/>
                    <a:pt x="2295753" y="346641"/>
                    <a:pt x="2334044" y="341117"/>
                  </a:cubicBezTo>
                  <a:cubicBezTo>
                    <a:pt x="2364715" y="336735"/>
                    <a:pt x="2390434" y="347975"/>
                    <a:pt x="2409485" y="365502"/>
                  </a:cubicBezTo>
                  <a:lnTo>
                    <a:pt x="2409487" y="365504"/>
                  </a:lnTo>
                  <a:lnTo>
                    <a:pt x="2463015" y="388434"/>
                  </a:lnTo>
                  <a:lnTo>
                    <a:pt x="2463017" y="388434"/>
                  </a:lnTo>
                  <a:lnTo>
                    <a:pt x="2518262" y="379792"/>
                  </a:lnTo>
                  <a:lnTo>
                    <a:pt x="2518263" y="379791"/>
                  </a:lnTo>
                  <a:cubicBezTo>
                    <a:pt x="2527789" y="377124"/>
                    <a:pt x="2536456" y="375980"/>
                    <a:pt x="2545005" y="376147"/>
                  </a:cubicBezTo>
                  <a:lnTo>
                    <a:pt x="2545006" y="376147"/>
                  </a:lnTo>
                  <a:cubicBezTo>
                    <a:pt x="2553555" y="376313"/>
                    <a:pt x="2561985" y="377790"/>
                    <a:pt x="2571034" y="380361"/>
                  </a:cubicBezTo>
                  <a:cubicBezTo>
                    <a:pt x="2612945" y="392363"/>
                    <a:pt x="2640950" y="424940"/>
                    <a:pt x="2668001" y="453514"/>
                  </a:cubicBezTo>
                  <a:cubicBezTo>
                    <a:pt x="2691054" y="477900"/>
                    <a:pt x="2716963" y="491615"/>
                    <a:pt x="2745348" y="501904"/>
                  </a:cubicBezTo>
                  <a:lnTo>
                    <a:pt x="2745351" y="501906"/>
                  </a:lnTo>
                  <a:lnTo>
                    <a:pt x="2778005" y="507825"/>
                  </a:lnTo>
                  <a:lnTo>
                    <a:pt x="2785439" y="507405"/>
                  </a:lnTo>
                  <a:lnTo>
                    <a:pt x="2811779" y="497326"/>
                  </a:lnTo>
                  <a:lnTo>
                    <a:pt x="2811786" y="497322"/>
                  </a:lnTo>
                  <a:lnTo>
                    <a:pt x="2811786" y="497323"/>
                  </a:lnTo>
                  <a:lnTo>
                    <a:pt x="2811779" y="497326"/>
                  </a:lnTo>
                  <a:lnTo>
                    <a:pt x="2793022" y="506976"/>
                  </a:lnTo>
                  <a:lnTo>
                    <a:pt x="2785439" y="507405"/>
                  </a:lnTo>
                  <a:lnTo>
                    <a:pt x="2782304" y="508605"/>
                  </a:lnTo>
                  <a:lnTo>
                    <a:pt x="2778005" y="507825"/>
                  </a:lnTo>
                  <a:lnTo>
                    <a:pt x="2770757" y="508235"/>
                  </a:lnTo>
                  <a:lnTo>
                    <a:pt x="2745351" y="501906"/>
                  </a:lnTo>
                  <a:lnTo>
                    <a:pt x="2745347" y="501904"/>
                  </a:lnTo>
                  <a:cubicBezTo>
                    <a:pt x="2716962" y="491615"/>
                    <a:pt x="2691053" y="477900"/>
                    <a:pt x="2668000" y="453514"/>
                  </a:cubicBezTo>
                  <a:cubicBezTo>
                    <a:pt x="2640949" y="424940"/>
                    <a:pt x="2612944" y="392363"/>
                    <a:pt x="2571033" y="380361"/>
                  </a:cubicBezTo>
                  <a:lnTo>
                    <a:pt x="2545006" y="376147"/>
                  </a:lnTo>
                  <a:lnTo>
                    <a:pt x="2518264" y="379791"/>
                  </a:lnTo>
                  <a:lnTo>
                    <a:pt x="2518262" y="379792"/>
                  </a:lnTo>
                  <a:lnTo>
                    <a:pt x="2490550" y="386372"/>
                  </a:lnTo>
                  <a:lnTo>
                    <a:pt x="2463017" y="388434"/>
                  </a:lnTo>
                  <a:lnTo>
                    <a:pt x="2463016" y="388434"/>
                  </a:lnTo>
                  <a:lnTo>
                    <a:pt x="2463015" y="388434"/>
                  </a:lnTo>
                  <a:lnTo>
                    <a:pt x="2435912" y="382603"/>
                  </a:lnTo>
                  <a:lnTo>
                    <a:pt x="2409487" y="365504"/>
                  </a:lnTo>
                  <a:lnTo>
                    <a:pt x="2409484" y="365502"/>
                  </a:lnTo>
                  <a:cubicBezTo>
                    <a:pt x="2390433" y="347975"/>
                    <a:pt x="2364714" y="336735"/>
                    <a:pt x="2334043" y="341117"/>
                  </a:cubicBezTo>
                  <a:cubicBezTo>
                    <a:pt x="2295752" y="346641"/>
                    <a:pt x="2260889" y="332735"/>
                    <a:pt x="2228313" y="312160"/>
                  </a:cubicBezTo>
                  <a:cubicBezTo>
                    <a:pt x="2216691" y="304730"/>
                    <a:pt x="2202403" y="300540"/>
                    <a:pt x="2188878" y="296920"/>
                  </a:cubicBezTo>
                  <a:cubicBezTo>
                    <a:pt x="2157635" y="288537"/>
                    <a:pt x="2126200" y="281107"/>
                    <a:pt x="2094577" y="274249"/>
                  </a:cubicBezTo>
                  <a:cubicBezTo>
                    <a:pt x="2068668" y="268535"/>
                    <a:pt x="2042569" y="264343"/>
                    <a:pt x="2016468" y="259390"/>
                  </a:cubicBezTo>
                  <a:cubicBezTo>
                    <a:pt x="1987893" y="254056"/>
                    <a:pt x="1965223" y="241672"/>
                    <a:pt x="1953412" y="212907"/>
                  </a:cubicBezTo>
                  <a:cubicBezTo>
                    <a:pt x="1949602" y="203763"/>
                    <a:pt x="1940458" y="196522"/>
                    <a:pt x="1933218" y="188902"/>
                  </a:cubicBezTo>
                  <a:cubicBezTo>
                    <a:pt x="1928075" y="183378"/>
                    <a:pt x="1921215" y="179186"/>
                    <a:pt x="1916453" y="173472"/>
                  </a:cubicBezTo>
                  <a:cubicBezTo>
                    <a:pt x="1891496" y="143371"/>
                    <a:pt x="1866921" y="113082"/>
                    <a:pt x="1842157" y="82981"/>
                  </a:cubicBezTo>
                  <a:cubicBezTo>
                    <a:pt x="1839678" y="80123"/>
                    <a:pt x="1837012" y="76694"/>
                    <a:pt x="1833774" y="75360"/>
                  </a:cubicBezTo>
                  <a:cubicBezTo>
                    <a:pt x="1800245" y="61454"/>
                    <a:pt x="1766334" y="48311"/>
                    <a:pt x="1733187" y="33639"/>
                  </a:cubicBezTo>
                  <a:cubicBezTo>
                    <a:pt x="1720422" y="27925"/>
                    <a:pt x="1707278" y="20877"/>
                    <a:pt x="1697752" y="10971"/>
                  </a:cubicBezTo>
                  <a:lnTo>
                    <a:pt x="1687320" y="456"/>
                  </a:lnTo>
                  <a:lnTo>
                    <a:pt x="916806" y="456"/>
                  </a:lnTo>
                  <a:lnTo>
                    <a:pt x="927155" y="9636"/>
                  </a:lnTo>
                  <a:cubicBezTo>
                    <a:pt x="994785" y="53644"/>
                    <a:pt x="1030980" y="52500"/>
                    <a:pt x="1097087" y="6016"/>
                  </a:cubicBezTo>
                  <a:cubicBezTo>
                    <a:pt x="1103945" y="1254"/>
                    <a:pt x="1118613" y="-2176"/>
                    <a:pt x="1123185" y="1634"/>
                  </a:cubicBezTo>
                  <a:cubicBezTo>
                    <a:pt x="1142617" y="17446"/>
                    <a:pt x="1162953" y="24495"/>
                    <a:pt x="1184028" y="26353"/>
                  </a:cubicBezTo>
                  <a:cubicBezTo>
                    <a:pt x="1162953" y="24495"/>
                    <a:pt x="1142616" y="17447"/>
                    <a:pt x="1123184" y="1635"/>
                  </a:cubicBezTo>
                  <a:cubicBezTo>
                    <a:pt x="1118612" y="-2175"/>
                    <a:pt x="1103944" y="1255"/>
                    <a:pt x="1097086" y="6017"/>
                  </a:cubicBezTo>
                  <a:cubicBezTo>
                    <a:pt x="1030979" y="52501"/>
                    <a:pt x="994784" y="53645"/>
                    <a:pt x="927154" y="9637"/>
                  </a:cubicBezTo>
                  <a:lnTo>
                    <a:pt x="916804" y="456"/>
                  </a:lnTo>
                  <a:lnTo>
                    <a:pt x="578772" y="456"/>
                  </a:lnTo>
                  <a:lnTo>
                    <a:pt x="556046" y="6589"/>
                  </a:lnTo>
                  <a:lnTo>
                    <a:pt x="517850" y="15506"/>
                  </a:lnTo>
                  <a:lnTo>
                    <a:pt x="556047" y="6588"/>
                  </a:lnTo>
                  <a:lnTo>
                    <a:pt x="578770" y="456"/>
                  </a:lnTo>
                  <a:lnTo>
                    <a:pt x="0" y="456"/>
                  </a:lnTo>
                  <a:lnTo>
                    <a:pt x="0" y="20445"/>
                  </a:lnTo>
                  <a:lnTo>
                    <a:pt x="0" y="299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381000" rotWithShape="0" algn="ctr" dist="152400">
                <a:srgbClr val="000000">
                  <a:alpha val="9803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6" name="Google Shape;286;p25"/>
            <p:cNvSpPr/>
            <p:nvPr/>
          </p:nvSpPr>
          <p:spPr>
            <a:xfrm flipH="1" rot="-5400000">
              <a:off x="-3011716" y="3011261"/>
              <a:ext cx="6858000" cy="835479"/>
            </a:xfrm>
            <a:custGeom>
              <a:rect b="b" l="l" r="r" t="t"/>
              <a:pathLst>
                <a:path extrusionOk="0" h="835479" w="6858000">
                  <a:moveTo>
                    <a:pt x="6564619" y="468946"/>
                  </a:moveTo>
                  <a:lnTo>
                    <a:pt x="6564620" y="468946"/>
                  </a:lnTo>
                  <a:cubicBezTo>
                    <a:pt x="6575478" y="479233"/>
                    <a:pt x="6582146" y="485329"/>
                    <a:pt x="6588625" y="491425"/>
                  </a:cubicBezTo>
                  <a:lnTo>
                    <a:pt x="6625224" y="508047"/>
                  </a:lnTo>
                  <a:lnTo>
                    <a:pt x="6662539" y="500953"/>
                  </a:lnTo>
                  <a:lnTo>
                    <a:pt x="6662540" y="500952"/>
                  </a:lnTo>
                  <a:lnTo>
                    <a:pt x="6662543" y="500951"/>
                  </a:lnTo>
                  <a:lnTo>
                    <a:pt x="6683026" y="489501"/>
                  </a:lnTo>
                  <a:lnTo>
                    <a:pt x="6702975" y="486354"/>
                  </a:lnTo>
                  <a:lnTo>
                    <a:pt x="6702976" y="486354"/>
                  </a:lnTo>
                  <a:cubicBezTo>
                    <a:pt x="6716168" y="486759"/>
                    <a:pt x="6729218" y="491903"/>
                    <a:pt x="6742552" y="500190"/>
                  </a:cubicBezTo>
                  <a:lnTo>
                    <a:pt x="6742554" y="500191"/>
                  </a:lnTo>
                  <a:lnTo>
                    <a:pt x="6812061" y="519668"/>
                  </a:lnTo>
                  <a:lnTo>
                    <a:pt x="6776799" y="514894"/>
                  </a:lnTo>
                  <a:lnTo>
                    <a:pt x="6742554" y="500191"/>
                  </a:lnTo>
                  <a:lnTo>
                    <a:pt x="6742551" y="500190"/>
                  </a:lnTo>
                  <a:lnTo>
                    <a:pt x="6702975" y="486354"/>
                  </a:lnTo>
                  <a:lnTo>
                    <a:pt x="6662543" y="500951"/>
                  </a:lnTo>
                  <a:lnTo>
                    <a:pt x="6662541" y="500952"/>
                  </a:lnTo>
                  <a:lnTo>
                    <a:pt x="6662539" y="500953"/>
                  </a:lnTo>
                  <a:lnTo>
                    <a:pt x="6645551" y="508036"/>
                  </a:lnTo>
                  <a:lnTo>
                    <a:pt x="6625224" y="508047"/>
                  </a:lnTo>
                  <a:lnTo>
                    <a:pt x="6625223" y="508047"/>
                  </a:lnTo>
                  <a:cubicBezTo>
                    <a:pt x="6611340" y="505951"/>
                    <a:pt x="6597577" y="499903"/>
                    <a:pt x="6588624" y="491425"/>
                  </a:cubicBezTo>
                  <a:close/>
                  <a:moveTo>
                    <a:pt x="6438980" y="549267"/>
                  </a:moveTo>
                  <a:lnTo>
                    <a:pt x="6463839" y="529336"/>
                  </a:lnTo>
                  <a:lnTo>
                    <a:pt x="6463848" y="529334"/>
                  </a:lnTo>
                  <a:lnTo>
                    <a:pt x="6513011" y="515538"/>
                  </a:lnTo>
                  <a:lnTo>
                    <a:pt x="6546193" y="496733"/>
                  </a:lnTo>
                  <a:lnTo>
                    <a:pt x="6546194" y="496733"/>
                  </a:lnTo>
                  <a:lnTo>
                    <a:pt x="6521803" y="513071"/>
                  </a:lnTo>
                  <a:lnTo>
                    <a:pt x="6513011" y="515538"/>
                  </a:lnTo>
                  <a:lnTo>
                    <a:pt x="6508051" y="518349"/>
                  </a:lnTo>
                  <a:lnTo>
                    <a:pt x="6463848" y="529334"/>
                  </a:lnTo>
                  <a:lnTo>
                    <a:pt x="6463840" y="529336"/>
                  </a:lnTo>
                  <a:cubicBezTo>
                    <a:pt x="6451649" y="532288"/>
                    <a:pt x="6444076" y="539765"/>
                    <a:pt x="6438980" y="549267"/>
                  </a:cubicBezTo>
                  <a:close/>
                  <a:moveTo>
                    <a:pt x="6365203" y="635242"/>
                  </a:moveTo>
                  <a:lnTo>
                    <a:pt x="6387909" y="633959"/>
                  </a:lnTo>
                  <a:lnTo>
                    <a:pt x="6391548" y="632195"/>
                  </a:lnTo>
                  <a:lnTo>
                    <a:pt x="6407331" y="624541"/>
                  </a:lnTo>
                  <a:lnTo>
                    <a:pt x="6407332" y="624541"/>
                  </a:lnTo>
                  <a:lnTo>
                    <a:pt x="6391548" y="632195"/>
                  </a:lnTo>
                  <a:lnTo>
                    <a:pt x="6387909" y="633961"/>
                  </a:lnTo>
                  <a:close/>
                  <a:moveTo>
                    <a:pt x="4221390" y="396172"/>
                  </a:moveTo>
                  <a:lnTo>
                    <a:pt x="4221391" y="396172"/>
                  </a:lnTo>
                  <a:cubicBezTo>
                    <a:pt x="4232060" y="396934"/>
                    <a:pt x="4243872" y="397124"/>
                    <a:pt x="4253014" y="401888"/>
                  </a:cubicBezTo>
                  <a:cubicBezTo>
                    <a:pt x="4277401" y="414081"/>
                    <a:pt x="4300070" y="429701"/>
                    <a:pt x="4324645" y="441704"/>
                  </a:cubicBezTo>
                  <a:lnTo>
                    <a:pt x="4363890" y="450658"/>
                  </a:lnTo>
                  <a:lnTo>
                    <a:pt x="4482003" y="449896"/>
                  </a:lnTo>
                  <a:cubicBezTo>
                    <a:pt x="4546775" y="447228"/>
                    <a:pt x="4612499" y="446656"/>
                    <a:pt x="4659173" y="389886"/>
                  </a:cubicBezTo>
                  <a:cubicBezTo>
                    <a:pt x="4662985" y="385314"/>
                    <a:pt x="4671175" y="382646"/>
                    <a:pt x="4677654" y="381884"/>
                  </a:cubicBezTo>
                  <a:cubicBezTo>
                    <a:pt x="4707563" y="378265"/>
                    <a:pt x="4738234" y="377883"/>
                    <a:pt x="4767763" y="371977"/>
                  </a:cubicBezTo>
                  <a:cubicBezTo>
                    <a:pt x="4779574" y="369596"/>
                    <a:pt x="4790386" y="368787"/>
                    <a:pt x="4800482" y="370668"/>
                  </a:cubicBezTo>
                  <a:lnTo>
                    <a:pt x="4800483" y="370668"/>
                  </a:lnTo>
                  <a:cubicBezTo>
                    <a:pt x="4810580" y="372549"/>
                    <a:pt x="4819963" y="377122"/>
                    <a:pt x="4828916" y="385504"/>
                  </a:cubicBezTo>
                  <a:lnTo>
                    <a:pt x="4863342" y="407685"/>
                  </a:lnTo>
                  <a:lnTo>
                    <a:pt x="4889274" y="415214"/>
                  </a:lnTo>
                  <a:lnTo>
                    <a:pt x="4912167" y="413509"/>
                  </a:lnTo>
                  <a:cubicBezTo>
                    <a:pt x="4919977" y="411794"/>
                    <a:pt x="4927121" y="411437"/>
                    <a:pt x="4933803" y="412107"/>
                  </a:cubicBezTo>
                  <a:lnTo>
                    <a:pt x="4933804" y="412107"/>
                  </a:lnTo>
                  <a:lnTo>
                    <a:pt x="4952672" y="416866"/>
                  </a:lnTo>
                  <a:lnTo>
                    <a:pt x="4957452" y="419659"/>
                  </a:lnTo>
                  <a:lnTo>
                    <a:pt x="4961455" y="420937"/>
                  </a:lnTo>
                  <a:cubicBezTo>
                    <a:pt x="4970096" y="425448"/>
                    <a:pt x="4978393" y="431154"/>
                    <a:pt x="4987037" y="436941"/>
                  </a:cubicBezTo>
                  <a:cubicBezTo>
                    <a:pt x="5003801" y="448180"/>
                    <a:pt x="5022852" y="462278"/>
                    <a:pt x="5041521" y="463420"/>
                  </a:cubicBezTo>
                  <a:lnTo>
                    <a:pt x="5041527" y="463422"/>
                  </a:lnTo>
                  <a:lnTo>
                    <a:pt x="5064789" y="468043"/>
                  </a:lnTo>
                  <a:lnTo>
                    <a:pt x="5070584" y="470217"/>
                  </a:lnTo>
                  <a:lnTo>
                    <a:pt x="5072375" y="470636"/>
                  </a:lnTo>
                  <a:lnTo>
                    <a:pt x="5087443" y="476540"/>
                  </a:lnTo>
                  <a:lnTo>
                    <a:pt x="5133219" y="489567"/>
                  </a:lnTo>
                  <a:lnTo>
                    <a:pt x="5133224" y="489569"/>
                  </a:lnTo>
                  <a:lnTo>
                    <a:pt x="5166112" y="482853"/>
                  </a:lnTo>
                  <a:lnTo>
                    <a:pt x="5166113" y="482853"/>
                  </a:lnTo>
                  <a:cubicBezTo>
                    <a:pt x="5167637" y="482091"/>
                    <a:pt x="5169780" y="482663"/>
                    <a:pt x="5172090" y="483545"/>
                  </a:cubicBezTo>
                  <a:lnTo>
                    <a:pt x="5179067" y="486091"/>
                  </a:lnTo>
                  <a:lnTo>
                    <a:pt x="5229432" y="485925"/>
                  </a:lnTo>
                  <a:lnTo>
                    <a:pt x="5243613" y="478254"/>
                  </a:lnTo>
                  <a:lnTo>
                    <a:pt x="5272795" y="462468"/>
                  </a:lnTo>
                  <a:cubicBezTo>
                    <a:pt x="5285440" y="450823"/>
                    <a:pt x="5298594" y="443117"/>
                    <a:pt x="5312287" y="438565"/>
                  </a:cubicBezTo>
                  <a:lnTo>
                    <a:pt x="5321350" y="437509"/>
                  </a:lnTo>
                  <a:lnTo>
                    <a:pt x="5326162" y="435035"/>
                  </a:lnTo>
                  <a:lnTo>
                    <a:pt x="5355013" y="433589"/>
                  </a:lnTo>
                  <a:lnTo>
                    <a:pt x="5355014" y="433589"/>
                  </a:lnTo>
                  <a:cubicBezTo>
                    <a:pt x="5364882" y="434238"/>
                    <a:pt x="5375002" y="435941"/>
                    <a:pt x="5385384" y="438465"/>
                  </a:cubicBezTo>
                  <a:cubicBezTo>
                    <a:pt x="5398721" y="441704"/>
                    <a:pt x="5412057" y="443990"/>
                    <a:pt x="5425582" y="446656"/>
                  </a:cubicBezTo>
                  <a:cubicBezTo>
                    <a:pt x="5443870" y="450466"/>
                    <a:pt x="5462351" y="454468"/>
                    <a:pt x="5480637" y="458278"/>
                  </a:cubicBezTo>
                  <a:lnTo>
                    <a:pt x="5507667" y="462803"/>
                  </a:lnTo>
                  <a:lnTo>
                    <a:pt x="5531691" y="452184"/>
                  </a:lnTo>
                  <a:lnTo>
                    <a:pt x="5531692" y="452183"/>
                  </a:lnTo>
                  <a:cubicBezTo>
                    <a:pt x="5537599" y="445133"/>
                    <a:pt x="5542648" y="441941"/>
                    <a:pt x="5547577" y="442037"/>
                  </a:cubicBezTo>
                  <a:lnTo>
                    <a:pt x="5547578" y="442037"/>
                  </a:lnTo>
                  <a:cubicBezTo>
                    <a:pt x="5552507" y="442132"/>
                    <a:pt x="5557317" y="445514"/>
                    <a:pt x="5562746" y="451610"/>
                  </a:cubicBezTo>
                  <a:cubicBezTo>
                    <a:pt x="5600467" y="494284"/>
                    <a:pt x="5646189" y="520954"/>
                    <a:pt x="5704483" y="522858"/>
                  </a:cubicBezTo>
                  <a:cubicBezTo>
                    <a:pt x="5716485" y="523241"/>
                    <a:pt x="5728678" y="525906"/>
                    <a:pt x="5740488" y="528765"/>
                  </a:cubicBezTo>
                  <a:cubicBezTo>
                    <a:pt x="5747728" y="530479"/>
                    <a:pt x="5756493" y="532385"/>
                    <a:pt x="5760873" y="537529"/>
                  </a:cubicBezTo>
                  <a:cubicBezTo>
                    <a:pt x="5794974" y="576772"/>
                    <a:pt x="5837457" y="604015"/>
                    <a:pt x="5883751" y="625924"/>
                  </a:cubicBezTo>
                  <a:lnTo>
                    <a:pt x="5883755" y="625926"/>
                  </a:lnTo>
                  <a:lnTo>
                    <a:pt x="5935945" y="643829"/>
                  </a:lnTo>
                  <a:lnTo>
                    <a:pt x="5935949" y="643830"/>
                  </a:lnTo>
                  <a:lnTo>
                    <a:pt x="5993289" y="640211"/>
                  </a:lnTo>
                  <a:lnTo>
                    <a:pt x="5993290" y="640210"/>
                  </a:lnTo>
                  <a:cubicBezTo>
                    <a:pt x="6004530" y="639068"/>
                    <a:pt x="6017484" y="639259"/>
                    <a:pt x="6026439" y="633735"/>
                  </a:cubicBezTo>
                  <a:cubicBezTo>
                    <a:pt x="6054824" y="616397"/>
                    <a:pt x="6082257" y="597729"/>
                    <a:pt x="6108737" y="577534"/>
                  </a:cubicBezTo>
                  <a:cubicBezTo>
                    <a:pt x="6120073" y="568866"/>
                    <a:pt x="6126883" y="563913"/>
                    <a:pt x="6133313" y="563843"/>
                  </a:cubicBezTo>
                  <a:lnTo>
                    <a:pt x="6133314" y="563843"/>
                  </a:lnTo>
                  <a:lnTo>
                    <a:pt x="6143189" y="567542"/>
                  </a:lnTo>
                  <a:lnTo>
                    <a:pt x="6155599" y="579438"/>
                  </a:lnTo>
                  <a:lnTo>
                    <a:pt x="6155602" y="579440"/>
                  </a:lnTo>
                  <a:cubicBezTo>
                    <a:pt x="6175797" y="601729"/>
                    <a:pt x="6200944" y="613349"/>
                    <a:pt x="6228756" y="618111"/>
                  </a:cubicBezTo>
                  <a:lnTo>
                    <a:pt x="6361539" y="635448"/>
                  </a:lnTo>
                  <a:lnTo>
                    <a:pt x="6361538" y="635448"/>
                  </a:lnTo>
                  <a:cubicBezTo>
                    <a:pt x="6317150" y="631828"/>
                    <a:pt x="6272763" y="625542"/>
                    <a:pt x="6228755" y="618111"/>
                  </a:cubicBezTo>
                  <a:cubicBezTo>
                    <a:pt x="6200943" y="613349"/>
                    <a:pt x="6175796" y="601729"/>
                    <a:pt x="6155601" y="579440"/>
                  </a:cubicBezTo>
                  <a:lnTo>
                    <a:pt x="6155599" y="579438"/>
                  </a:lnTo>
                  <a:lnTo>
                    <a:pt x="6133314" y="563843"/>
                  </a:lnTo>
                  <a:lnTo>
                    <a:pt x="6108738" y="577534"/>
                  </a:lnTo>
                  <a:cubicBezTo>
                    <a:pt x="6082258" y="597729"/>
                    <a:pt x="6054825" y="616397"/>
                    <a:pt x="6026440" y="633735"/>
                  </a:cubicBezTo>
                  <a:cubicBezTo>
                    <a:pt x="6017485" y="639259"/>
                    <a:pt x="6004531" y="639068"/>
                    <a:pt x="5993291" y="640210"/>
                  </a:cubicBezTo>
                  <a:lnTo>
                    <a:pt x="5993289" y="640211"/>
                  </a:lnTo>
                  <a:lnTo>
                    <a:pt x="5964476" y="643664"/>
                  </a:lnTo>
                  <a:lnTo>
                    <a:pt x="5935949" y="643830"/>
                  </a:lnTo>
                  <a:lnTo>
                    <a:pt x="5935948" y="643830"/>
                  </a:lnTo>
                  <a:lnTo>
                    <a:pt x="5935945" y="643829"/>
                  </a:lnTo>
                  <a:lnTo>
                    <a:pt x="5909350" y="636949"/>
                  </a:lnTo>
                  <a:lnTo>
                    <a:pt x="5883755" y="625926"/>
                  </a:lnTo>
                  <a:lnTo>
                    <a:pt x="5883750" y="625924"/>
                  </a:lnTo>
                  <a:cubicBezTo>
                    <a:pt x="5837456" y="604015"/>
                    <a:pt x="5794973" y="576772"/>
                    <a:pt x="5760872" y="537529"/>
                  </a:cubicBezTo>
                  <a:cubicBezTo>
                    <a:pt x="5756492" y="532385"/>
                    <a:pt x="5747727" y="530479"/>
                    <a:pt x="5740487" y="528765"/>
                  </a:cubicBezTo>
                  <a:cubicBezTo>
                    <a:pt x="5728677" y="525906"/>
                    <a:pt x="5716484" y="523241"/>
                    <a:pt x="5704482" y="522858"/>
                  </a:cubicBezTo>
                  <a:cubicBezTo>
                    <a:pt x="5646188" y="520954"/>
                    <a:pt x="5600466" y="494284"/>
                    <a:pt x="5562745" y="451610"/>
                  </a:cubicBezTo>
                  <a:lnTo>
                    <a:pt x="5547577" y="442037"/>
                  </a:lnTo>
                  <a:lnTo>
                    <a:pt x="5531693" y="452183"/>
                  </a:lnTo>
                  <a:lnTo>
                    <a:pt x="5531691" y="452184"/>
                  </a:lnTo>
                  <a:lnTo>
                    <a:pt x="5520421" y="460582"/>
                  </a:lnTo>
                  <a:lnTo>
                    <a:pt x="5507667" y="462803"/>
                  </a:lnTo>
                  <a:lnTo>
                    <a:pt x="5507666" y="462803"/>
                  </a:lnTo>
                  <a:cubicBezTo>
                    <a:pt x="5498831" y="462755"/>
                    <a:pt x="5489496" y="460183"/>
                    <a:pt x="5480636" y="458278"/>
                  </a:cubicBezTo>
                  <a:cubicBezTo>
                    <a:pt x="5462350" y="454468"/>
                    <a:pt x="5443869" y="450466"/>
                    <a:pt x="5425581" y="446656"/>
                  </a:cubicBezTo>
                  <a:cubicBezTo>
                    <a:pt x="5412056" y="443990"/>
                    <a:pt x="5398720" y="441704"/>
                    <a:pt x="5385383" y="438465"/>
                  </a:cubicBezTo>
                  <a:lnTo>
                    <a:pt x="5355013" y="433589"/>
                  </a:lnTo>
                  <a:lnTo>
                    <a:pt x="5321350" y="437509"/>
                  </a:lnTo>
                  <a:lnTo>
                    <a:pt x="5272796" y="462468"/>
                  </a:lnTo>
                  <a:lnTo>
                    <a:pt x="5243613" y="478254"/>
                  </a:lnTo>
                  <a:lnTo>
                    <a:pt x="5229433" y="485925"/>
                  </a:lnTo>
                  <a:cubicBezTo>
                    <a:pt x="5213597" y="489759"/>
                    <a:pt x="5196594" y="489711"/>
                    <a:pt x="5179067" y="486091"/>
                  </a:cubicBezTo>
                  <a:lnTo>
                    <a:pt x="5179066" y="486091"/>
                  </a:lnTo>
                  <a:cubicBezTo>
                    <a:pt x="5176875" y="485615"/>
                    <a:pt x="5174399" y="484425"/>
                    <a:pt x="5172089" y="483545"/>
                  </a:cubicBezTo>
                  <a:lnTo>
                    <a:pt x="5166113" y="482853"/>
                  </a:lnTo>
                  <a:lnTo>
                    <a:pt x="5133224" y="489569"/>
                  </a:lnTo>
                  <a:lnTo>
                    <a:pt x="5133223" y="489569"/>
                  </a:lnTo>
                  <a:lnTo>
                    <a:pt x="5133219" y="489567"/>
                  </a:lnTo>
                  <a:lnTo>
                    <a:pt x="5102460" y="482424"/>
                  </a:lnTo>
                  <a:lnTo>
                    <a:pt x="5087443" y="476540"/>
                  </a:lnTo>
                  <a:lnTo>
                    <a:pt x="5087422" y="476534"/>
                  </a:lnTo>
                  <a:lnTo>
                    <a:pt x="5070584" y="470217"/>
                  </a:lnTo>
                  <a:lnTo>
                    <a:pt x="5041527" y="463422"/>
                  </a:lnTo>
                  <a:lnTo>
                    <a:pt x="5041520" y="463420"/>
                  </a:lnTo>
                  <a:cubicBezTo>
                    <a:pt x="5022851" y="462278"/>
                    <a:pt x="5003800" y="448180"/>
                    <a:pt x="4987036" y="436941"/>
                  </a:cubicBezTo>
                  <a:lnTo>
                    <a:pt x="4957452" y="419659"/>
                  </a:lnTo>
                  <a:lnTo>
                    <a:pt x="4933804" y="412107"/>
                  </a:lnTo>
                  <a:lnTo>
                    <a:pt x="4912168" y="413509"/>
                  </a:lnTo>
                  <a:cubicBezTo>
                    <a:pt x="4904357" y="415271"/>
                    <a:pt x="4896713" y="415783"/>
                    <a:pt x="4889275" y="415214"/>
                  </a:cubicBezTo>
                  <a:lnTo>
                    <a:pt x="4889274" y="415214"/>
                  </a:lnTo>
                  <a:lnTo>
                    <a:pt x="4867613" y="410436"/>
                  </a:lnTo>
                  <a:lnTo>
                    <a:pt x="4863342" y="407685"/>
                  </a:lnTo>
                  <a:lnTo>
                    <a:pt x="4857316" y="405935"/>
                  </a:lnTo>
                  <a:cubicBezTo>
                    <a:pt x="4847213" y="400792"/>
                    <a:pt x="4837702" y="393791"/>
                    <a:pt x="4828915" y="385504"/>
                  </a:cubicBezTo>
                  <a:lnTo>
                    <a:pt x="4800482" y="370668"/>
                  </a:lnTo>
                  <a:lnTo>
                    <a:pt x="4767764" y="371977"/>
                  </a:lnTo>
                  <a:cubicBezTo>
                    <a:pt x="4738235" y="377883"/>
                    <a:pt x="4707564" y="378265"/>
                    <a:pt x="4677655" y="381884"/>
                  </a:cubicBezTo>
                  <a:cubicBezTo>
                    <a:pt x="4671176" y="382646"/>
                    <a:pt x="4662986" y="385314"/>
                    <a:pt x="4659174" y="389886"/>
                  </a:cubicBezTo>
                  <a:cubicBezTo>
                    <a:pt x="4612500" y="446656"/>
                    <a:pt x="4546776" y="447228"/>
                    <a:pt x="4482004" y="449896"/>
                  </a:cubicBezTo>
                  <a:cubicBezTo>
                    <a:pt x="4442761" y="451610"/>
                    <a:pt x="4403325" y="451610"/>
                    <a:pt x="4363890" y="450658"/>
                  </a:cubicBezTo>
                  <a:lnTo>
                    <a:pt x="4363889" y="450658"/>
                  </a:lnTo>
                  <a:cubicBezTo>
                    <a:pt x="4350553" y="450466"/>
                    <a:pt x="4336456" y="447418"/>
                    <a:pt x="4324644" y="441704"/>
                  </a:cubicBezTo>
                  <a:cubicBezTo>
                    <a:pt x="4300069" y="429701"/>
                    <a:pt x="4277400" y="414081"/>
                    <a:pt x="4253013" y="401888"/>
                  </a:cubicBezTo>
                  <a:close/>
                  <a:moveTo>
                    <a:pt x="4165382" y="392362"/>
                  </a:moveTo>
                  <a:lnTo>
                    <a:pt x="4165383" y="392362"/>
                  </a:lnTo>
                  <a:lnTo>
                    <a:pt x="4192387" y="396267"/>
                  </a:lnTo>
                  <a:lnTo>
                    <a:pt x="4192386" y="396267"/>
                  </a:lnTo>
                  <a:cubicBezTo>
                    <a:pt x="4182766" y="396363"/>
                    <a:pt x="4173479" y="395791"/>
                    <a:pt x="4165382" y="392362"/>
                  </a:cubicBezTo>
                  <a:close/>
                  <a:moveTo>
                    <a:pt x="3885337" y="379980"/>
                  </a:moveTo>
                  <a:lnTo>
                    <a:pt x="3885338" y="379980"/>
                  </a:lnTo>
                  <a:lnTo>
                    <a:pt x="3885341" y="379982"/>
                  </a:lnTo>
                  <a:lnTo>
                    <a:pt x="3962157" y="411865"/>
                  </a:lnTo>
                  <a:lnTo>
                    <a:pt x="3962159" y="411865"/>
                  </a:lnTo>
                  <a:lnTo>
                    <a:pt x="4043837" y="396173"/>
                  </a:lnTo>
                  <a:lnTo>
                    <a:pt x="4043838" y="396172"/>
                  </a:lnTo>
                  <a:cubicBezTo>
                    <a:pt x="4063841" y="387409"/>
                    <a:pt x="4083701" y="382027"/>
                    <a:pt x="4103824" y="381051"/>
                  </a:cubicBezTo>
                  <a:lnTo>
                    <a:pt x="4103825" y="381051"/>
                  </a:lnTo>
                  <a:lnTo>
                    <a:pt x="4134255" y="383018"/>
                  </a:lnTo>
                  <a:lnTo>
                    <a:pt x="4165381" y="392362"/>
                  </a:lnTo>
                  <a:lnTo>
                    <a:pt x="4103825" y="381051"/>
                  </a:lnTo>
                  <a:lnTo>
                    <a:pt x="4043839" y="396172"/>
                  </a:lnTo>
                  <a:lnTo>
                    <a:pt x="4043837" y="396173"/>
                  </a:lnTo>
                  <a:lnTo>
                    <a:pt x="4002409" y="409475"/>
                  </a:lnTo>
                  <a:lnTo>
                    <a:pt x="3962159" y="411865"/>
                  </a:lnTo>
                  <a:lnTo>
                    <a:pt x="3962158" y="411865"/>
                  </a:lnTo>
                  <a:lnTo>
                    <a:pt x="3962157" y="411865"/>
                  </a:lnTo>
                  <a:lnTo>
                    <a:pt x="3923124" y="402361"/>
                  </a:lnTo>
                  <a:lnTo>
                    <a:pt x="3885341" y="379982"/>
                  </a:lnTo>
                  <a:close/>
                  <a:moveTo>
                    <a:pt x="3669899" y="394577"/>
                  </a:moveTo>
                  <a:lnTo>
                    <a:pt x="3680163" y="397173"/>
                  </a:lnTo>
                  <a:lnTo>
                    <a:pt x="3734836" y="393125"/>
                  </a:lnTo>
                  <a:lnTo>
                    <a:pt x="3734837" y="393125"/>
                  </a:lnTo>
                  <a:cubicBezTo>
                    <a:pt x="3741315" y="392173"/>
                    <a:pt x="3749125" y="390839"/>
                    <a:pt x="3754652" y="393507"/>
                  </a:cubicBezTo>
                  <a:lnTo>
                    <a:pt x="3789775" y="399864"/>
                  </a:lnTo>
                  <a:lnTo>
                    <a:pt x="3822471" y="384932"/>
                  </a:lnTo>
                  <a:cubicBezTo>
                    <a:pt x="3831901" y="377884"/>
                    <a:pt x="3842045" y="372264"/>
                    <a:pt x="3852618" y="370597"/>
                  </a:cubicBezTo>
                  <a:lnTo>
                    <a:pt x="3852619" y="370597"/>
                  </a:lnTo>
                  <a:lnTo>
                    <a:pt x="3868763" y="371377"/>
                  </a:lnTo>
                  <a:lnTo>
                    <a:pt x="3885336" y="379980"/>
                  </a:lnTo>
                  <a:lnTo>
                    <a:pt x="3852619" y="370597"/>
                  </a:lnTo>
                  <a:lnTo>
                    <a:pt x="3822472" y="384932"/>
                  </a:lnTo>
                  <a:cubicBezTo>
                    <a:pt x="3811613" y="393124"/>
                    <a:pt x="3800896" y="398269"/>
                    <a:pt x="3789776" y="399864"/>
                  </a:cubicBezTo>
                  <a:lnTo>
                    <a:pt x="3789775" y="399864"/>
                  </a:lnTo>
                  <a:cubicBezTo>
                    <a:pt x="3778654" y="401460"/>
                    <a:pt x="3767129" y="399507"/>
                    <a:pt x="3754651" y="393507"/>
                  </a:cubicBezTo>
                  <a:lnTo>
                    <a:pt x="3734837" y="393125"/>
                  </a:lnTo>
                  <a:lnTo>
                    <a:pt x="3680163" y="397173"/>
                  </a:lnTo>
                  <a:lnTo>
                    <a:pt x="3680162" y="397173"/>
                  </a:lnTo>
                  <a:close/>
                  <a:moveTo>
                    <a:pt x="2836171" y="465063"/>
                  </a:moveTo>
                  <a:lnTo>
                    <a:pt x="2848792" y="456372"/>
                  </a:lnTo>
                  <a:cubicBezTo>
                    <a:pt x="2865009" y="451372"/>
                    <a:pt x="2881306" y="445515"/>
                    <a:pt x="2897784" y="440769"/>
                  </a:cubicBezTo>
                  <a:lnTo>
                    <a:pt x="2903549" y="439740"/>
                  </a:lnTo>
                  <a:lnTo>
                    <a:pt x="2914327" y="436466"/>
                  </a:lnTo>
                  <a:lnTo>
                    <a:pt x="2947858" y="431835"/>
                  </a:lnTo>
                  <a:lnTo>
                    <a:pt x="2947861" y="431834"/>
                  </a:lnTo>
                  <a:lnTo>
                    <a:pt x="2947862" y="431834"/>
                  </a:lnTo>
                  <a:cubicBezTo>
                    <a:pt x="2959156" y="431465"/>
                    <a:pt x="2970575" y="432465"/>
                    <a:pt x="2982148" y="435418"/>
                  </a:cubicBezTo>
                  <a:lnTo>
                    <a:pt x="3077401" y="447111"/>
                  </a:lnTo>
                  <a:lnTo>
                    <a:pt x="3172653" y="434656"/>
                  </a:lnTo>
                  <a:cubicBezTo>
                    <a:pt x="3276479" y="408747"/>
                    <a:pt x="3380304" y="381315"/>
                    <a:pt x="3489466" y="387029"/>
                  </a:cubicBezTo>
                  <a:cubicBezTo>
                    <a:pt x="3507562" y="387981"/>
                    <a:pt x="3529089" y="376360"/>
                    <a:pt x="3544712" y="364930"/>
                  </a:cubicBezTo>
                  <a:cubicBezTo>
                    <a:pt x="3559667" y="354072"/>
                    <a:pt x="3566811" y="348213"/>
                    <a:pt x="3574407" y="347308"/>
                  </a:cubicBezTo>
                  <a:lnTo>
                    <a:pt x="3574408" y="347308"/>
                  </a:lnTo>
                  <a:cubicBezTo>
                    <a:pt x="3582004" y="346403"/>
                    <a:pt x="3590053" y="350452"/>
                    <a:pt x="3606817" y="359406"/>
                  </a:cubicBezTo>
                  <a:cubicBezTo>
                    <a:pt x="3614819" y="363788"/>
                    <a:pt x="3624725" y="366454"/>
                    <a:pt x="3630632" y="372932"/>
                  </a:cubicBezTo>
                  <a:lnTo>
                    <a:pt x="3651953" y="388826"/>
                  </a:lnTo>
                  <a:lnTo>
                    <a:pt x="3630631" y="372932"/>
                  </a:lnTo>
                  <a:cubicBezTo>
                    <a:pt x="3624724" y="366454"/>
                    <a:pt x="3614818" y="363788"/>
                    <a:pt x="3606816" y="359406"/>
                  </a:cubicBezTo>
                  <a:cubicBezTo>
                    <a:pt x="3598434" y="354929"/>
                    <a:pt x="3592231" y="351678"/>
                    <a:pt x="3587173" y="349660"/>
                  </a:cubicBezTo>
                  <a:lnTo>
                    <a:pt x="3574407" y="347308"/>
                  </a:lnTo>
                  <a:lnTo>
                    <a:pt x="3562320" y="352387"/>
                  </a:lnTo>
                  <a:cubicBezTo>
                    <a:pt x="3557715" y="355322"/>
                    <a:pt x="3552190" y="359501"/>
                    <a:pt x="3544713" y="364930"/>
                  </a:cubicBezTo>
                  <a:cubicBezTo>
                    <a:pt x="3529090" y="376360"/>
                    <a:pt x="3507563" y="387981"/>
                    <a:pt x="3489467" y="387029"/>
                  </a:cubicBezTo>
                  <a:cubicBezTo>
                    <a:pt x="3380305" y="381315"/>
                    <a:pt x="3276480" y="408747"/>
                    <a:pt x="3172654" y="434656"/>
                  </a:cubicBezTo>
                  <a:cubicBezTo>
                    <a:pt x="3140649" y="442658"/>
                    <a:pt x="3109025" y="446896"/>
                    <a:pt x="3077401" y="447111"/>
                  </a:cubicBezTo>
                  <a:lnTo>
                    <a:pt x="3077400" y="447111"/>
                  </a:lnTo>
                  <a:cubicBezTo>
                    <a:pt x="3045776" y="447325"/>
                    <a:pt x="3014152" y="443515"/>
                    <a:pt x="2982147" y="435418"/>
                  </a:cubicBezTo>
                  <a:lnTo>
                    <a:pt x="2947862" y="431834"/>
                  </a:lnTo>
                  <a:lnTo>
                    <a:pt x="2947858" y="431835"/>
                  </a:lnTo>
                  <a:lnTo>
                    <a:pt x="2903549" y="439740"/>
                  </a:lnTo>
                  <a:lnTo>
                    <a:pt x="2848793" y="456372"/>
                  </a:lnTo>
                  <a:cubicBezTo>
                    <a:pt x="2844316" y="457705"/>
                    <a:pt x="2839982" y="460991"/>
                    <a:pt x="2836172" y="465063"/>
                  </a:cubicBezTo>
                  <a:close/>
                  <a:moveTo>
                    <a:pt x="1268757" y="18376"/>
                  </a:moveTo>
                  <a:cubicBezTo>
                    <a:pt x="1275401" y="18828"/>
                    <a:pt x="1281688" y="20400"/>
                    <a:pt x="1286069" y="23543"/>
                  </a:cubicBezTo>
                  <a:cubicBezTo>
                    <a:pt x="1306929" y="38116"/>
                    <a:pt x="1328552" y="44356"/>
                    <a:pt x="1350627" y="45880"/>
                  </a:cubicBezTo>
                  <a:lnTo>
                    <a:pt x="1413839" y="40286"/>
                  </a:lnTo>
                  <a:lnTo>
                    <a:pt x="1350626" y="45881"/>
                  </a:lnTo>
                  <a:cubicBezTo>
                    <a:pt x="1328551" y="44356"/>
                    <a:pt x="1306929" y="38117"/>
                    <a:pt x="1286068" y="23543"/>
                  </a:cubicBezTo>
                  <a:close/>
                  <a:moveTo>
                    <a:pt x="313532" y="14019"/>
                  </a:moveTo>
                  <a:lnTo>
                    <a:pt x="313533" y="14018"/>
                  </a:lnTo>
                  <a:cubicBezTo>
                    <a:pt x="316389" y="9826"/>
                    <a:pt x="330298" y="12112"/>
                    <a:pt x="338870" y="13446"/>
                  </a:cubicBezTo>
                  <a:lnTo>
                    <a:pt x="338902" y="13453"/>
                  </a:lnTo>
                  <a:lnTo>
                    <a:pt x="395639" y="23353"/>
                  </a:lnTo>
                  <a:lnTo>
                    <a:pt x="367327" y="19543"/>
                  </a:lnTo>
                  <a:lnTo>
                    <a:pt x="338902" y="13453"/>
                  </a:lnTo>
                  <a:lnTo>
                    <a:pt x="338869" y="13447"/>
                  </a:lnTo>
                  <a:cubicBezTo>
                    <a:pt x="334583" y="12780"/>
                    <a:pt x="328963" y="11875"/>
                    <a:pt x="324057" y="11661"/>
                  </a:cubicBezTo>
                  <a:close/>
                  <a:moveTo>
                    <a:pt x="281567" y="36346"/>
                  </a:moveTo>
                  <a:lnTo>
                    <a:pt x="295414" y="31451"/>
                  </a:lnTo>
                  <a:lnTo>
                    <a:pt x="295414" y="31452"/>
                  </a:lnTo>
                  <a:close/>
                  <a:moveTo>
                    <a:pt x="24485" y="23026"/>
                  </a:moveTo>
                  <a:lnTo>
                    <a:pt x="74128" y="20763"/>
                  </a:lnTo>
                  <a:cubicBezTo>
                    <a:pt x="91491" y="21686"/>
                    <a:pt x="108702" y="23996"/>
                    <a:pt x="125860" y="26687"/>
                  </a:cubicBezTo>
                  <a:lnTo>
                    <a:pt x="153386" y="31082"/>
                  </a:lnTo>
                  <a:lnTo>
                    <a:pt x="228943" y="39355"/>
                  </a:lnTo>
                  <a:lnTo>
                    <a:pt x="177270" y="34896"/>
                  </a:lnTo>
                  <a:lnTo>
                    <a:pt x="153386" y="31082"/>
                  </a:lnTo>
                  <a:lnTo>
                    <a:pt x="151568" y="30883"/>
                  </a:lnTo>
                  <a:cubicBezTo>
                    <a:pt x="125875" y="26653"/>
                    <a:pt x="100173" y="22148"/>
                    <a:pt x="74128" y="20764"/>
                  </a:cubicBezTo>
                  <a:close/>
                  <a:moveTo>
                    <a:pt x="0" y="29969"/>
                  </a:moveTo>
                  <a:lnTo>
                    <a:pt x="0" y="494077"/>
                  </a:lnTo>
                  <a:lnTo>
                    <a:pt x="2816" y="492950"/>
                  </a:lnTo>
                  <a:cubicBezTo>
                    <a:pt x="21485" y="484568"/>
                    <a:pt x="43011" y="481900"/>
                    <a:pt x="63586" y="478851"/>
                  </a:cubicBezTo>
                  <a:cubicBezTo>
                    <a:pt x="101307" y="473327"/>
                    <a:pt x="139218" y="469897"/>
                    <a:pt x="176938" y="464945"/>
                  </a:cubicBezTo>
                  <a:cubicBezTo>
                    <a:pt x="184940" y="463801"/>
                    <a:pt x="194084" y="461707"/>
                    <a:pt x="200181" y="456943"/>
                  </a:cubicBezTo>
                  <a:cubicBezTo>
                    <a:pt x="241900" y="424938"/>
                    <a:pt x="292578" y="415985"/>
                    <a:pt x="340773" y="419031"/>
                  </a:cubicBezTo>
                  <a:cubicBezTo>
                    <a:pt x="378685" y="421320"/>
                    <a:pt x="415834" y="423034"/>
                    <a:pt x="453363" y="419796"/>
                  </a:cubicBezTo>
                  <a:cubicBezTo>
                    <a:pt x="456221" y="419604"/>
                    <a:pt x="460031" y="419986"/>
                    <a:pt x="462125" y="421510"/>
                  </a:cubicBezTo>
                  <a:cubicBezTo>
                    <a:pt x="475080" y="431606"/>
                    <a:pt x="488606" y="432368"/>
                    <a:pt x="505181" y="434082"/>
                  </a:cubicBezTo>
                  <a:cubicBezTo>
                    <a:pt x="528614" y="436560"/>
                    <a:pt x="550140" y="434844"/>
                    <a:pt x="571859" y="430654"/>
                  </a:cubicBezTo>
                  <a:cubicBezTo>
                    <a:pt x="587671" y="427606"/>
                    <a:pt x="603672" y="421320"/>
                    <a:pt x="617771" y="413317"/>
                  </a:cubicBezTo>
                  <a:cubicBezTo>
                    <a:pt x="637391" y="402077"/>
                    <a:pt x="656254" y="397697"/>
                    <a:pt x="674922" y="412555"/>
                  </a:cubicBezTo>
                  <a:cubicBezTo>
                    <a:pt x="695115" y="428368"/>
                    <a:pt x="717976" y="422844"/>
                    <a:pt x="740267" y="423414"/>
                  </a:cubicBezTo>
                  <a:cubicBezTo>
                    <a:pt x="749981" y="423606"/>
                    <a:pt x="760269" y="423224"/>
                    <a:pt x="769604" y="425700"/>
                  </a:cubicBezTo>
                  <a:cubicBezTo>
                    <a:pt x="796654" y="432750"/>
                    <a:pt x="822755" y="443418"/>
                    <a:pt x="850188" y="448180"/>
                  </a:cubicBezTo>
                  <a:cubicBezTo>
                    <a:pt x="865429" y="450847"/>
                    <a:pt x="882383" y="446084"/>
                    <a:pt x="898197" y="442656"/>
                  </a:cubicBezTo>
                  <a:cubicBezTo>
                    <a:pt x="914199" y="439036"/>
                    <a:pt x="930010" y="433512"/>
                    <a:pt x="945443" y="427796"/>
                  </a:cubicBezTo>
                  <a:cubicBezTo>
                    <a:pt x="955919" y="423986"/>
                    <a:pt x="967349" y="420366"/>
                    <a:pt x="975732" y="413507"/>
                  </a:cubicBezTo>
                  <a:cubicBezTo>
                    <a:pt x="994784" y="397887"/>
                    <a:pt x="1014405" y="395219"/>
                    <a:pt x="1036886" y="403411"/>
                  </a:cubicBezTo>
                  <a:cubicBezTo>
                    <a:pt x="1040314" y="404745"/>
                    <a:pt x="1044314" y="404745"/>
                    <a:pt x="1048124" y="404935"/>
                  </a:cubicBezTo>
                  <a:cubicBezTo>
                    <a:pt x="1109090" y="408935"/>
                    <a:pt x="1170050" y="411413"/>
                    <a:pt x="1230632" y="417509"/>
                  </a:cubicBezTo>
                  <a:cubicBezTo>
                    <a:pt x="1255205" y="419986"/>
                    <a:pt x="1278828" y="430844"/>
                    <a:pt x="1303023" y="437702"/>
                  </a:cubicBezTo>
                  <a:cubicBezTo>
                    <a:pt x="1307977" y="439036"/>
                    <a:pt x="1313503" y="441132"/>
                    <a:pt x="1318455" y="440178"/>
                  </a:cubicBezTo>
                  <a:cubicBezTo>
                    <a:pt x="1372367" y="430654"/>
                    <a:pt x="1422853" y="444560"/>
                    <a:pt x="1472574" y="462849"/>
                  </a:cubicBezTo>
                  <a:cubicBezTo>
                    <a:pt x="1477716" y="464755"/>
                    <a:pt x="1484003" y="464183"/>
                    <a:pt x="1489719" y="463801"/>
                  </a:cubicBezTo>
                  <a:cubicBezTo>
                    <a:pt x="1505723" y="462469"/>
                    <a:pt x="1523058" y="455801"/>
                    <a:pt x="1537536" y="459801"/>
                  </a:cubicBezTo>
                  <a:cubicBezTo>
                    <a:pt x="1576018" y="470851"/>
                    <a:pt x="1614119" y="484186"/>
                    <a:pt x="1650316" y="500950"/>
                  </a:cubicBezTo>
                  <a:cubicBezTo>
                    <a:pt x="1687085" y="517905"/>
                    <a:pt x="1721184" y="532193"/>
                    <a:pt x="1763286" y="515049"/>
                  </a:cubicBezTo>
                  <a:cubicBezTo>
                    <a:pt x="1781193" y="507808"/>
                    <a:pt x="1804815" y="512953"/>
                    <a:pt x="1825392" y="514857"/>
                  </a:cubicBezTo>
                  <a:cubicBezTo>
                    <a:pt x="1840440" y="516381"/>
                    <a:pt x="1854919" y="524955"/>
                    <a:pt x="1869779" y="524955"/>
                  </a:cubicBezTo>
                  <a:cubicBezTo>
                    <a:pt x="1909407" y="524955"/>
                    <a:pt x="1944648" y="535051"/>
                    <a:pt x="1978939" y="555626"/>
                  </a:cubicBezTo>
                  <a:cubicBezTo>
                    <a:pt x="1992278" y="563626"/>
                    <a:pt x="2013042" y="558292"/>
                    <a:pt x="2030377" y="560388"/>
                  </a:cubicBezTo>
                  <a:cubicBezTo>
                    <a:pt x="2048667" y="562864"/>
                    <a:pt x="2067524" y="565150"/>
                    <a:pt x="2085053" y="570677"/>
                  </a:cubicBezTo>
                  <a:cubicBezTo>
                    <a:pt x="2130392" y="585155"/>
                    <a:pt x="2175162" y="601538"/>
                    <a:pt x="2220311" y="616778"/>
                  </a:cubicBezTo>
                  <a:cubicBezTo>
                    <a:pt x="2257458" y="629353"/>
                    <a:pt x="2294038" y="619446"/>
                    <a:pt x="2330805" y="614112"/>
                  </a:cubicBezTo>
                  <a:cubicBezTo>
                    <a:pt x="2353858" y="610682"/>
                    <a:pt x="2375382" y="602490"/>
                    <a:pt x="2401291" y="614682"/>
                  </a:cubicBezTo>
                  <a:cubicBezTo>
                    <a:pt x="2426058" y="626304"/>
                    <a:pt x="2457491" y="623636"/>
                    <a:pt x="2485306" y="629923"/>
                  </a:cubicBezTo>
                  <a:cubicBezTo>
                    <a:pt x="2508741" y="635257"/>
                    <a:pt x="2531408" y="643831"/>
                    <a:pt x="2554078" y="652213"/>
                  </a:cubicBezTo>
                  <a:cubicBezTo>
                    <a:pt x="2584941" y="663644"/>
                    <a:pt x="2615420" y="675644"/>
                    <a:pt x="2649142" y="669930"/>
                  </a:cubicBezTo>
                  <a:cubicBezTo>
                    <a:pt x="2687435" y="663452"/>
                    <a:pt x="2713722" y="687836"/>
                    <a:pt x="2743825" y="704031"/>
                  </a:cubicBezTo>
                  <a:cubicBezTo>
                    <a:pt x="2764589" y="715079"/>
                    <a:pt x="2787258" y="723272"/>
                    <a:pt x="2809929" y="730130"/>
                  </a:cubicBezTo>
                  <a:cubicBezTo>
                    <a:pt x="2840218" y="739084"/>
                    <a:pt x="2871461" y="744418"/>
                    <a:pt x="2901942" y="753181"/>
                  </a:cubicBezTo>
                  <a:cubicBezTo>
                    <a:pt x="2948046" y="766325"/>
                    <a:pt x="2994721" y="776613"/>
                    <a:pt x="3042727" y="769373"/>
                  </a:cubicBezTo>
                  <a:cubicBezTo>
                    <a:pt x="3064826" y="766135"/>
                    <a:pt x="3085402" y="766325"/>
                    <a:pt x="3107499" y="771089"/>
                  </a:cubicBezTo>
                  <a:cubicBezTo>
                    <a:pt x="3143694" y="778899"/>
                    <a:pt x="3180843" y="779852"/>
                    <a:pt x="3209992" y="808998"/>
                  </a:cubicBezTo>
                  <a:cubicBezTo>
                    <a:pt x="3220279" y="819287"/>
                    <a:pt x="3238757" y="821953"/>
                    <a:pt x="3253808" y="827287"/>
                  </a:cubicBezTo>
                  <a:cubicBezTo>
                    <a:pt x="3271144" y="833575"/>
                    <a:pt x="3283907" y="830335"/>
                    <a:pt x="3293243" y="812047"/>
                  </a:cubicBezTo>
                  <a:cubicBezTo>
                    <a:pt x="3297433" y="803856"/>
                    <a:pt x="3309436" y="795854"/>
                    <a:pt x="3318770" y="794520"/>
                  </a:cubicBezTo>
                  <a:cubicBezTo>
                    <a:pt x="3346775" y="790520"/>
                    <a:pt x="3372494" y="796426"/>
                    <a:pt x="3399545" y="809381"/>
                  </a:cubicBezTo>
                  <a:cubicBezTo>
                    <a:pt x="3424882" y="821573"/>
                    <a:pt x="3456507" y="820239"/>
                    <a:pt x="3485274" y="825001"/>
                  </a:cubicBezTo>
                  <a:cubicBezTo>
                    <a:pt x="3505656" y="828431"/>
                    <a:pt x="3526041" y="835479"/>
                    <a:pt x="3546616" y="835479"/>
                  </a:cubicBezTo>
                  <a:cubicBezTo>
                    <a:pt x="3572145" y="835479"/>
                    <a:pt x="3597481" y="829383"/>
                    <a:pt x="3623200" y="827097"/>
                  </a:cubicBezTo>
                  <a:cubicBezTo>
                    <a:pt x="3643203" y="825193"/>
                    <a:pt x="3663588" y="825955"/>
                    <a:pt x="3683590" y="823669"/>
                  </a:cubicBezTo>
                  <a:cubicBezTo>
                    <a:pt x="3699975" y="821953"/>
                    <a:pt x="3716167" y="817573"/>
                    <a:pt x="3732360" y="813953"/>
                  </a:cubicBezTo>
                  <a:cubicBezTo>
                    <a:pt x="3738266" y="812619"/>
                    <a:pt x="3744172" y="807474"/>
                    <a:pt x="3749505" y="808236"/>
                  </a:cubicBezTo>
                  <a:cubicBezTo>
                    <a:pt x="3802466" y="816429"/>
                    <a:pt x="3840568" y="779852"/>
                    <a:pt x="3885337" y="763659"/>
                  </a:cubicBezTo>
                  <a:cubicBezTo>
                    <a:pt x="3932393" y="746512"/>
                    <a:pt x="3977924" y="720224"/>
                    <a:pt x="4030502" y="728034"/>
                  </a:cubicBezTo>
                  <a:cubicBezTo>
                    <a:pt x="4062317" y="732796"/>
                    <a:pt x="4092988" y="743846"/>
                    <a:pt x="4124613" y="750515"/>
                  </a:cubicBezTo>
                  <a:cubicBezTo>
                    <a:pt x="4135853" y="752801"/>
                    <a:pt x="4148426" y="752419"/>
                    <a:pt x="4159666" y="750133"/>
                  </a:cubicBezTo>
                  <a:cubicBezTo>
                    <a:pt x="4213960" y="739654"/>
                    <a:pt x="4267492" y="738130"/>
                    <a:pt x="4320836" y="755277"/>
                  </a:cubicBezTo>
                  <a:cubicBezTo>
                    <a:pt x="4329978" y="758135"/>
                    <a:pt x="4339694" y="760801"/>
                    <a:pt x="4349221" y="760801"/>
                  </a:cubicBezTo>
                  <a:cubicBezTo>
                    <a:pt x="4401418" y="760801"/>
                    <a:pt x="4452664" y="756801"/>
                    <a:pt x="4502578" y="738130"/>
                  </a:cubicBezTo>
                  <a:cubicBezTo>
                    <a:pt x="4519342" y="731844"/>
                    <a:pt x="4539727" y="735844"/>
                    <a:pt x="4558206" y="734320"/>
                  </a:cubicBezTo>
                  <a:cubicBezTo>
                    <a:pt x="4575350" y="732988"/>
                    <a:pt x="4592877" y="732416"/>
                    <a:pt x="4609451" y="728034"/>
                  </a:cubicBezTo>
                  <a:cubicBezTo>
                    <a:pt x="4633646" y="721558"/>
                    <a:pt x="4656125" y="720796"/>
                    <a:pt x="4681082" y="726510"/>
                  </a:cubicBezTo>
                  <a:cubicBezTo>
                    <a:pt x="4704894" y="731844"/>
                    <a:pt x="4730613" y="729178"/>
                    <a:pt x="4755380" y="729368"/>
                  </a:cubicBezTo>
                  <a:cubicBezTo>
                    <a:pt x="4783003" y="729558"/>
                    <a:pt x="4810626" y="729748"/>
                    <a:pt x="4838249" y="728796"/>
                  </a:cubicBezTo>
                  <a:cubicBezTo>
                    <a:pt x="4849299" y="728416"/>
                    <a:pt x="4861872" y="720796"/>
                    <a:pt x="4871018" y="723844"/>
                  </a:cubicBezTo>
                  <a:cubicBezTo>
                    <a:pt x="4900545" y="734130"/>
                    <a:pt x="4930074" y="721748"/>
                    <a:pt x="4959601" y="727272"/>
                  </a:cubicBezTo>
                  <a:cubicBezTo>
                    <a:pt x="4974081" y="730130"/>
                    <a:pt x="4990464" y="722320"/>
                    <a:pt x="5006085" y="721558"/>
                  </a:cubicBezTo>
                  <a:cubicBezTo>
                    <a:pt x="5031613" y="720224"/>
                    <a:pt x="5057140" y="720796"/>
                    <a:pt x="5082669" y="720414"/>
                  </a:cubicBezTo>
                  <a:cubicBezTo>
                    <a:pt x="5091051" y="720224"/>
                    <a:pt x="5099244" y="719462"/>
                    <a:pt x="5107626" y="719079"/>
                  </a:cubicBezTo>
                  <a:cubicBezTo>
                    <a:pt x="5115056" y="718699"/>
                    <a:pt x="5122866" y="716985"/>
                    <a:pt x="5129915" y="718317"/>
                  </a:cubicBezTo>
                  <a:cubicBezTo>
                    <a:pt x="5155444" y="723082"/>
                    <a:pt x="5180590" y="730892"/>
                    <a:pt x="5206307" y="733940"/>
                  </a:cubicBezTo>
                  <a:cubicBezTo>
                    <a:pt x="5228596" y="736606"/>
                    <a:pt x="5251649" y="732988"/>
                    <a:pt x="5274128" y="734892"/>
                  </a:cubicBezTo>
                  <a:cubicBezTo>
                    <a:pt x="5313753" y="738130"/>
                    <a:pt x="5353378" y="743846"/>
                    <a:pt x="5393004" y="747466"/>
                  </a:cubicBezTo>
                  <a:cubicBezTo>
                    <a:pt x="5401578" y="748228"/>
                    <a:pt x="5410530" y="743464"/>
                    <a:pt x="5419294" y="743084"/>
                  </a:cubicBezTo>
                  <a:cubicBezTo>
                    <a:pt x="5446727" y="742132"/>
                    <a:pt x="5474160" y="741940"/>
                    <a:pt x="5501593" y="741370"/>
                  </a:cubicBezTo>
                  <a:cubicBezTo>
                    <a:pt x="5517214" y="741178"/>
                    <a:pt x="5533026" y="741750"/>
                    <a:pt x="5548459" y="740036"/>
                  </a:cubicBezTo>
                  <a:cubicBezTo>
                    <a:pt x="5568841" y="737750"/>
                    <a:pt x="5587320" y="734320"/>
                    <a:pt x="5606371" y="749180"/>
                  </a:cubicBezTo>
                  <a:cubicBezTo>
                    <a:pt x="5635710" y="772231"/>
                    <a:pt x="5673049" y="763277"/>
                    <a:pt x="5706958" y="768611"/>
                  </a:cubicBezTo>
                  <a:cubicBezTo>
                    <a:pt x="5715722" y="769945"/>
                    <a:pt x="5724677" y="770135"/>
                    <a:pt x="5733439" y="771659"/>
                  </a:cubicBezTo>
                  <a:cubicBezTo>
                    <a:pt x="5749633" y="774517"/>
                    <a:pt x="5765634" y="777755"/>
                    <a:pt x="5781829" y="780996"/>
                  </a:cubicBezTo>
                  <a:cubicBezTo>
                    <a:pt x="5784685" y="781566"/>
                    <a:pt x="5787923" y="781758"/>
                    <a:pt x="5790591" y="782710"/>
                  </a:cubicBezTo>
                  <a:cubicBezTo>
                    <a:pt x="5815168" y="790710"/>
                    <a:pt x="5839360" y="799854"/>
                    <a:pt x="5864317" y="806332"/>
                  </a:cubicBezTo>
                  <a:cubicBezTo>
                    <a:pt x="5876510" y="809571"/>
                    <a:pt x="5890036" y="809953"/>
                    <a:pt x="5902609" y="808236"/>
                  </a:cubicBezTo>
                  <a:cubicBezTo>
                    <a:pt x="5939376" y="803284"/>
                    <a:pt x="5975763" y="801188"/>
                    <a:pt x="6012722" y="808428"/>
                  </a:cubicBezTo>
                  <a:cubicBezTo>
                    <a:pt x="6027391" y="811285"/>
                    <a:pt x="6043775" y="806522"/>
                    <a:pt x="6059396" y="804808"/>
                  </a:cubicBezTo>
                  <a:cubicBezTo>
                    <a:pt x="6096735" y="800236"/>
                    <a:pt x="6134074" y="795282"/>
                    <a:pt x="6171604" y="790902"/>
                  </a:cubicBezTo>
                  <a:cubicBezTo>
                    <a:pt x="6195036" y="788234"/>
                    <a:pt x="6218659" y="786710"/>
                    <a:pt x="6242092" y="784044"/>
                  </a:cubicBezTo>
                  <a:cubicBezTo>
                    <a:pt x="6269143" y="780804"/>
                    <a:pt x="6296004" y="775851"/>
                    <a:pt x="6323057" y="773183"/>
                  </a:cubicBezTo>
                  <a:cubicBezTo>
                    <a:pt x="6353918" y="770135"/>
                    <a:pt x="6384971" y="769565"/>
                    <a:pt x="6415832" y="766325"/>
                  </a:cubicBezTo>
                  <a:cubicBezTo>
                    <a:pt x="6472224" y="760039"/>
                    <a:pt x="6528423" y="752609"/>
                    <a:pt x="6584811" y="745560"/>
                  </a:cubicBezTo>
                  <a:cubicBezTo>
                    <a:pt x="6639487" y="738702"/>
                    <a:pt x="6694163" y="732606"/>
                    <a:pt x="6748457" y="724034"/>
                  </a:cubicBezTo>
                  <a:cubicBezTo>
                    <a:pt x="6771318" y="720414"/>
                    <a:pt x="6793034" y="710507"/>
                    <a:pt x="6815515" y="704983"/>
                  </a:cubicBezTo>
                  <a:lnTo>
                    <a:pt x="6858000" y="695283"/>
                  </a:lnTo>
                  <a:lnTo>
                    <a:pt x="6858000" y="456"/>
                  </a:lnTo>
                  <a:lnTo>
                    <a:pt x="1687322" y="456"/>
                  </a:lnTo>
                  <a:lnTo>
                    <a:pt x="1697753" y="10970"/>
                  </a:lnTo>
                  <a:cubicBezTo>
                    <a:pt x="1707279" y="20877"/>
                    <a:pt x="1720423" y="27925"/>
                    <a:pt x="1733188" y="33639"/>
                  </a:cubicBezTo>
                  <a:cubicBezTo>
                    <a:pt x="1766335" y="48310"/>
                    <a:pt x="1800246" y="61454"/>
                    <a:pt x="1833775" y="75360"/>
                  </a:cubicBezTo>
                  <a:cubicBezTo>
                    <a:pt x="1837013" y="76694"/>
                    <a:pt x="1839679" y="80123"/>
                    <a:pt x="1842158" y="82981"/>
                  </a:cubicBezTo>
                  <a:cubicBezTo>
                    <a:pt x="1866922" y="113082"/>
                    <a:pt x="1891497" y="143371"/>
                    <a:pt x="1916454" y="173472"/>
                  </a:cubicBezTo>
                  <a:cubicBezTo>
                    <a:pt x="1921216" y="179186"/>
                    <a:pt x="1928076" y="183378"/>
                    <a:pt x="1933219" y="188902"/>
                  </a:cubicBezTo>
                  <a:cubicBezTo>
                    <a:pt x="1940459" y="196522"/>
                    <a:pt x="1949603" y="203763"/>
                    <a:pt x="1953413" y="212907"/>
                  </a:cubicBezTo>
                  <a:cubicBezTo>
                    <a:pt x="1965224" y="241672"/>
                    <a:pt x="1987894" y="254056"/>
                    <a:pt x="2016469" y="259390"/>
                  </a:cubicBezTo>
                  <a:cubicBezTo>
                    <a:pt x="2042570" y="264343"/>
                    <a:pt x="2068669" y="268535"/>
                    <a:pt x="2094578" y="274249"/>
                  </a:cubicBezTo>
                  <a:cubicBezTo>
                    <a:pt x="2126201" y="281107"/>
                    <a:pt x="2157636" y="288537"/>
                    <a:pt x="2188879" y="296920"/>
                  </a:cubicBezTo>
                  <a:cubicBezTo>
                    <a:pt x="2202404" y="300540"/>
                    <a:pt x="2216692" y="304730"/>
                    <a:pt x="2228314" y="312160"/>
                  </a:cubicBezTo>
                  <a:cubicBezTo>
                    <a:pt x="2260890" y="332735"/>
                    <a:pt x="2295753" y="346641"/>
                    <a:pt x="2334044" y="341117"/>
                  </a:cubicBezTo>
                  <a:cubicBezTo>
                    <a:pt x="2364715" y="336735"/>
                    <a:pt x="2390434" y="347975"/>
                    <a:pt x="2409485" y="365502"/>
                  </a:cubicBezTo>
                  <a:lnTo>
                    <a:pt x="2409487" y="365504"/>
                  </a:lnTo>
                  <a:lnTo>
                    <a:pt x="2463015" y="388434"/>
                  </a:lnTo>
                  <a:lnTo>
                    <a:pt x="2463017" y="388434"/>
                  </a:lnTo>
                  <a:lnTo>
                    <a:pt x="2518262" y="379792"/>
                  </a:lnTo>
                  <a:lnTo>
                    <a:pt x="2518263" y="379791"/>
                  </a:lnTo>
                  <a:cubicBezTo>
                    <a:pt x="2527789" y="377124"/>
                    <a:pt x="2536456" y="375980"/>
                    <a:pt x="2545005" y="376147"/>
                  </a:cubicBezTo>
                  <a:lnTo>
                    <a:pt x="2545006" y="376147"/>
                  </a:lnTo>
                  <a:cubicBezTo>
                    <a:pt x="2553555" y="376313"/>
                    <a:pt x="2561985" y="377790"/>
                    <a:pt x="2571034" y="380361"/>
                  </a:cubicBezTo>
                  <a:cubicBezTo>
                    <a:pt x="2612945" y="392363"/>
                    <a:pt x="2640950" y="424940"/>
                    <a:pt x="2668001" y="453514"/>
                  </a:cubicBezTo>
                  <a:cubicBezTo>
                    <a:pt x="2691054" y="477900"/>
                    <a:pt x="2716963" y="491615"/>
                    <a:pt x="2745348" y="501904"/>
                  </a:cubicBezTo>
                  <a:lnTo>
                    <a:pt x="2745351" y="501906"/>
                  </a:lnTo>
                  <a:lnTo>
                    <a:pt x="2778005" y="507825"/>
                  </a:lnTo>
                  <a:lnTo>
                    <a:pt x="2785439" y="507405"/>
                  </a:lnTo>
                  <a:lnTo>
                    <a:pt x="2811779" y="497326"/>
                  </a:lnTo>
                  <a:lnTo>
                    <a:pt x="2811786" y="497322"/>
                  </a:lnTo>
                  <a:lnTo>
                    <a:pt x="2811786" y="497323"/>
                  </a:lnTo>
                  <a:lnTo>
                    <a:pt x="2811779" y="497326"/>
                  </a:lnTo>
                  <a:lnTo>
                    <a:pt x="2793022" y="506976"/>
                  </a:lnTo>
                  <a:lnTo>
                    <a:pt x="2785439" y="507405"/>
                  </a:lnTo>
                  <a:lnTo>
                    <a:pt x="2782304" y="508605"/>
                  </a:lnTo>
                  <a:lnTo>
                    <a:pt x="2778005" y="507825"/>
                  </a:lnTo>
                  <a:lnTo>
                    <a:pt x="2770757" y="508235"/>
                  </a:lnTo>
                  <a:lnTo>
                    <a:pt x="2745351" y="501906"/>
                  </a:lnTo>
                  <a:lnTo>
                    <a:pt x="2745347" y="501904"/>
                  </a:lnTo>
                  <a:cubicBezTo>
                    <a:pt x="2716962" y="491615"/>
                    <a:pt x="2691053" y="477900"/>
                    <a:pt x="2668000" y="453514"/>
                  </a:cubicBezTo>
                  <a:cubicBezTo>
                    <a:pt x="2640949" y="424940"/>
                    <a:pt x="2612944" y="392363"/>
                    <a:pt x="2571033" y="380361"/>
                  </a:cubicBezTo>
                  <a:lnTo>
                    <a:pt x="2545006" y="376147"/>
                  </a:lnTo>
                  <a:lnTo>
                    <a:pt x="2518264" y="379791"/>
                  </a:lnTo>
                  <a:lnTo>
                    <a:pt x="2518262" y="379792"/>
                  </a:lnTo>
                  <a:lnTo>
                    <a:pt x="2490550" y="386372"/>
                  </a:lnTo>
                  <a:lnTo>
                    <a:pt x="2463017" y="388434"/>
                  </a:lnTo>
                  <a:lnTo>
                    <a:pt x="2463016" y="388434"/>
                  </a:lnTo>
                  <a:lnTo>
                    <a:pt x="2463015" y="388434"/>
                  </a:lnTo>
                  <a:lnTo>
                    <a:pt x="2435912" y="382603"/>
                  </a:lnTo>
                  <a:lnTo>
                    <a:pt x="2409487" y="365504"/>
                  </a:lnTo>
                  <a:lnTo>
                    <a:pt x="2409484" y="365502"/>
                  </a:lnTo>
                  <a:cubicBezTo>
                    <a:pt x="2390433" y="347975"/>
                    <a:pt x="2364714" y="336735"/>
                    <a:pt x="2334043" y="341117"/>
                  </a:cubicBezTo>
                  <a:cubicBezTo>
                    <a:pt x="2295752" y="346641"/>
                    <a:pt x="2260889" y="332735"/>
                    <a:pt x="2228313" y="312160"/>
                  </a:cubicBezTo>
                  <a:cubicBezTo>
                    <a:pt x="2216691" y="304730"/>
                    <a:pt x="2202403" y="300540"/>
                    <a:pt x="2188878" y="296920"/>
                  </a:cubicBezTo>
                  <a:cubicBezTo>
                    <a:pt x="2157635" y="288537"/>
                    <a:pt x="2126200" y="281107"/>
                    <a:pt x="2094577" y="274249"/>
                  </a:cubicBezTo>
                  <a:cubicBezTo>
                    <a:pt x="2068668" y="268535"/>
                    <a:pt x="2042569" y="264343"/>
                    <a:pt x="2016468" y="259390"/>
                  </a:cubicBezTo>
                  <a:cubicBezTo>
                    <a:pt x="1987893" y="254056"/>
                    <a:pt x="1965223" y="241672"/>
                    <a:pt x="1953412" y="212907"/>
                  </a:cubicBezTo>
                  <a:cubicBezTo>
                    <a:pt x="1949602" y="203763"/>
                    <a:pt x="1940458" y="196522"/>
                    <a:pt x="1933218" y="188902"/>
                  </a:cubicBezTo>
                  <a:cubicBezTo>
                    <a:pt x="1928075" y="183378"/>
                    <a:pt x="1921215" y="179186"/>
                    <a:pt x="1916453" y="173472"/>
                  </a:cubicBezTo>
                  <a:cubicBezTo>
                    <a:pt x="1891496" y="143371"/>
                    <a:pt x="1866921" y="113082"/>
                    <a:pt x="1842157" y="82981"/>
                  </a:cubicBezTo>
                  <a:cubicBezTo>
                    <a:pt x="1839678" y="80123"/>
                    <a:pt x="1837012" y="76694"/>
                    <a:pt x="1833774" y="75360"/>
                  </a:cubicBezTo>
                  <a:cubicBezTo>
                    <a:pt x="1800245" y="61454"/>
                    <a:pt x="1766334" y="48311"/>
                    <a:pt x="1733187" y="33639"/>
                  </a:cubicBezTo>
                  <a:cubicBezTo>
                    <a:pt x="1720422" y="27925"/>
                    <a:pt x="1707278" y="20877"/>
                    <a:pt x="1697752" y="10971"/>
                  </a:cubicBezTo>
                  <a:lnTo>
                    <a:pt x="1687320" y="456"/>
                  </a:lnTo>
                  <a:lnTo>
                    <a:pt x="916806" y="456"/>
                  </a:lnTo>
                  <a:lnTo>
                    <a:pt x="927155" y="9636"/>
                  </a:lnTo>
                  <a:cubicBezTo>
                    <a:pt x="994785" y="53644"/>
                    <a:pt x="1030980" y="52500"/>
                    <a:pt x="1097087" y="6016"/>
                  </a:cubicBezTo>
                  <a:cubicBezTo>
                    <a:pt x="1103945" y="1254"/>
                    <a:pt x="1118613" y="-2176"/>
                    <a:pt x="1123185" y="1634"/>
                  </a:cubicBezTo>
                  <a:cubicBezTo>
                    <a:pt x="1142617" y="17446"/>
                    <a:pt x="1162953" y="24495"/>
                    <a:pt x="1184028" y="26353"/>
                  </a:cubicBezTo>
                  <a:cubicBezTo>
                    <a:pt x="1162953" y="24495"/>
                    <a:pt x="1142616" y="17447"/>
                    <a:pt x="1123184" y="1635"/>
                  </a:cubicBezTo>
                  <a:cubicBezTo>
                    <a:pt x="1118612" y="-2175"/>
                    <a:pt x="1103944" y="1255"/>
                    <a:pt x="1097086" y="6017"/>
                  </a:cubicBezTo>
                  <a:cubicBezTo>
                    <a:pt x="1030979" y="52501"/>
                    <a:pt x="994784" y="53645"/>
                    <a:pt x="927154" y="9637"/>
                  </a:cubicBezTo>
                  <a:lnTo>
                    <a:pt x="916804" y="456"/>
                  </a:lnTo>
                  <a:lnTo>
                    <a:pt x="578772" y="456"/>
                  </a:lnTo>
                  <a:lnTo>
                    <a:pt x="556046" y="6589"/>
                  </a:lnTo>
                  <a:lnTo>
                    <a:pt x="517850" y="15506"/>
                  </a:lnTo>
                  <a:lnTo>
                    <a:pt x="556047" y="6588"/>
                  </a:lnTo>
                  <a:lnTo>
                    <a:pt x="578770" y="456"/>
                  </a:lnTo>
                  <a:lnTo>
                    <a:pt x="0" y="456"/>
                  </a:lnTo>
                  <a:lnTo>
                    <a:pt x="0" y="20445"/>
                  </a:lnTo>
                  <a:lnTo>
                    <a:pt x="0" y="29969"/>
                  </a:lnTo>
                  <a:close/>
                </a:path>
              </a:pathLst>
            </a:custGeom>
            <a:blipFill rotWithShape="1">
              <a:blip r:embed="rId4">
                <a:alphaModFix amt="57000"/>
              </a:blip>
              <a:tile algn="tl" flip="none" tx="0" sx="100000" ty="0" sy="100000"/>
            </a:blipFill>
            <a:ln>
              <a:noFill/>
            </a:ln>
            <a:effectLst>
              <a:outerShdw blurRad="381000" rotWithShape="0" algn="ctr" dist="152400">
                <a:srgbClr val="000000">
                  <a:alpha val="9803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2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2" name="Google Shape;292;p26"/>
          <p:cNvSpPr txBox="1"/>
          <p:nvPr>
            <p:ph type="title"/>
          </p:nvPr>
        </p:nvSpPr>
        <p:spPr>
          <a:xfrm>
            <a:off x="7077074" y="762001"/>
            <a:ext cx="4352926" cy="27479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100"/>
              <a:buFont typeface="Arial"/>
              <a:buNone/>
            </a:pPr>
            <a:r>
              <a:rPr lang="en-US" sz="6100"/>
              <a:t>Citizenship and Identity</a:t>
            </a:r>
            <a:endParaRPr/>
          </a:p>
        </p:txBody>
      </p:sp>
      <p:sp>
        <p:nvSpPr>
          <p:cNvPr id="293" name="Google Shape;293;p26"/>
          <p:cNvSpPr txBox="1"/>
          <p:nvPr>
            <p:ph idx="1" type="body"/>
          </p:nvPr>
        </p:nvSpPr>
        <p:spPr>
          <a:xfrm>
            <a:off x="7077075" y="3809999"/>
            <a:ext cx="4352925" cy="198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rPr lang="en-US" sz="2400"/>
              <a:t>Class discussion</a:t>
            </a:r>
            <a:endParaRPr/>
          </a:p>
        </p:txBody>
      </p:sp>
      <p:pic>
        <p:nvPicPr>
          <p:cNvPr descr="A picture containing website&#10;&#10;Description automatically generated" id="294" name="Google Shape;294;p26"/>
          <p:cNvPicPr preferRelativeResize="0"/>
          <p:nvPr/>
        </p:nvPicPr>
        <p:blipFill rotWithShape="1">
          <a:blip r:embed="rId3">
            <a:alphaModFix/>
          </a:blip>
          <a:srcRect b="0" l="0" r="27489" t="0"/>
          <a:stretch/>
        </p:blipFill>
        <p:spPr>
          <a:xfrm>
            <a:off x="762000" y="762000"/>
            <a:ext cx="6095524" cy="4707593"/>
          </a:xfrm>
          <a:custGeom>
            <a:rect b="b" l="l" r="r" t="t"/>
            <a:pathLst>
              <a:path extrusionOk="0" h="4707593" w="6095524">
                <a:moveTo>
                  <a:pt x="0" y="0"/>
                </a:moveTo>
                <a:lnTo>
                  <a:pt x="6095524" y="0"/>
                </a:lnTo>
                <a:lnTo>
                  <a:pt x="6095524" y="3296937"/>
                </a:lnTo>
                <a:lnTo>
                  <a:pt x="6095524" y="3518571"/>
                </a:lnTo>
                <a:lnTo>
                  <a:pt x="6061052" y="3534000"/>
                </a:lnTo>
                <a:cubicBezTo>
                  <a:pt x="6054332" y="3536785"/>
                  <a:pt x="6046938" y="3538321"/>
                  <a:pt x="6040890" y="3542065"/>
                </a:cubicBezTo>
                <a:cubicBezTo>
                  <a:pt x="6013044" y="3559156"/>
                  <a:pt x="5986064" y="3577591"/>
                  <a:pt x="5957836" y="3594010"/>
                </a:cubicBezTo>
                <a:cubicBezTo>
                  <a:pt x="5928744" y="3611004"/>
                  <a:pt x="5902724" y="3631071"/>
                  <a:pt x="5882656" y="3658244"/>
                </a:cubicBezTo>
                <a:cubicBezTo>
                  <a:pt x="5864029" y="3683496"/>
                  <a:pt x="5845978" y="3709131"/>
                  <a:pt x="5827448" y="3734479"/>
                </a:cubicBezTo>
                <a:cubicBezTo>
                  <a:pt x="5822743" y="3740912"/>
                  <a:pt x="5818422" y="3748498"/>
                  <a:pt x="5811989" y="3752627"/>
                </a:cubicBezTo>
                <a:cubicBezTo>
                  <a:pt x="5798643" y="3761268"/>
                  <a:pt x="5784048" y="3768277"/>
                  <a:pt x="5769742" y="3775382"/>
                </a:cubicBezTo>
                <a:cubicBezTo>
                  <a:pt x="5757452" y="3781431"/>
                  <a:pt x="5744394" y="3785943"/>
                  <a:pt x="5732393" y="3792472"/>
                </a:cubicBezTo>
                <a:cubicBezTo>
                  <a:pt x="5722792" y="3797658"/>
                  <a:pt x="5714246" y="3804859"/>
                  <a:pt x="5705316" y="3811388"/>
                </a:cubicBezTo>
                <a:cubicBezTo>
                  <a:pt x="5697539" y="3817052"/>
                  <a:pt x="5688994" y="3821949"/>
                  <a:pt x="5682465" y="3828767"/>
                </a:cubicBezTo>
                <a:cubicBezTo>
                  <a:pt x="5666526" y="3845281"/>
                  <a:pt x="5650491" y="3861508"/>
                  <a:pt x="5630712" y="3873702"/>
                </a:cubicBezTo>
                <a:cubicBezTo>
                  <a:pt x="5611221" y="3885799"/>
                  <a:pt x="5592786" y="3899338"/>
                  <a:pt x="5573392" y="3911628"/>
                </a:cubicBezTo>
                <a:cubicBezTo>
                  <a:pt x="5554380" y="3923630"/>
                  <a:pt x="5537194" y="3936783"/>
                  <a:pt x="5527304" y="3958099"/>
                </a:cubicBezTo>
                <a:cubicBezTo>
                  <a:pt x="5522888" y="3967508"/>
                  <a:pt x="5516646" y="3977782"/>
                  <a:pt x="5508293" y="3983255"/>
                </a:cubicBezTo>
                <a:cubicBezTo>
                  <a:pt x="5496387" y="3991032"/>
                  <a:pt x="5481313" y="3993817"/>
                  <a:pt x="5468350" y="4000442"/>
                </a:cubicBezTo>
                <a:cubicBezTo>
                  <a:pt x="5453084" y="4008219"/>
                  <a:pt x="5435418" y="4014940"/>
                  <a:pt x="5425048" y="4027326"/>
                </a:cubicBezTo>
                <a:cubicBezTo>
                  <a:pt x="5415830" y="4038368"/>
                  <a:pt x="5406517" y="4047009"/>
                  <a:pt x="5394322" y="4054018"/>
                </a:cubicBezTo>
                <a:cubicBezTo>
                  <a:pt x="5385778" y="4058915"/>
                  <a:pt x="5379441" y="4067844"/>
                  <a:pt x="5370608" y="4071877"/>
                </a:cubicBezTo>
                <a:cubicBezTo>
                  <a:pt x="5358990" y="4077254"/>
                  <a:pt x="5347276" y="4081479"/>
                  <a:pt x="5337098" y="4089832"/>
                </a:cubicBezTo>
                <a:cubicBezTo>
                  <a:pt x="5326536" y="4098473"/>
                  <a:pt x="5314535" y="4105290"/>
                  <a:pt x="5303493" y="4113356"/>
                </a:cubicBezTo>
                <a:cubicBezTo>
                  <a:pt x="5297636" y="4117676"/>
                  <a:pt x="5292835" y="4123341"/>
                  <a:pt x="5287171" y="4127854"/>
                </a:cubicBezTo>
                <a:cubicBezTo>
                  <a:pt x="5276801" y="4136111"/>
                  <a:pt x="5266239" y="4144176"/>
                  <a:pt x="5255581" y="4151953"/>
                </a:cubicBezTo>
                <a:cubicBezTo>
                  <a:pt x="5244924" y="4159731"/>
                  <a:pt x="5234746" y="4168756"/>
                  <a:pt x="5223032" y="4174421"/>
                </a:cubicBezTo>
                <a:cubicBezTo>
                  <a:pt x="5203062" y="4184023"/>
                  <a:pt x="5181266" y="4189784"/>
                  <a:pt x="5161870" y="4200153"/>
                </a:cubicBezTo>
                <a:cubicBezTo>
                  <a:pt x="5142188" y="4210714"/>
                  <a:pt x="5123656" y="4223965"/>
                  <a:pt x="5106182" y="4237983"/>
                </a:cubicBezTo>
                <a:cubicBezTo>
                  <a:pt x="5092356" y="4249025"/>
                  <a:pt x="5079394" y="4259971"/>
                  <a:pt x="5062014" y="4265635"/>
                </a:cubicBezTo>
                <a:cubicBezTo>
                  <a:pt x="5052317" y="4268804"/>
                  <a:pt x="5042140" y="4275717"/>
                  <a:pt x="5036282" y="4283783"/>
                </a:cubicBezTo>
                <a:cubicBezTo>
                  <a:pt x="5023608" y="4301353"/>
                  <a:pt x="5007382" y="4313739"/>
                  <a:pt x="4989043" y="4324301"/>
                </a:cubicBezTo>
                <a:cubicBezTo>
                  <a:pt x="4964559" y="4338511"/>
                  <a:pt x="4940363" y="4353009"/>
                  <a:pt x="4915783" y="4366931"/>
                </a:cubicBezTo>
                <a:cubicBezTo>
                  <a:pt x="4901286" y="4375189"/>
                  <a:pt x="4886884" y="4383926"/>
                  <a:pt x="4871520" y="4389975"/>
                </a:cubicBezTo>
                <a:cubicBezTo>
                  <a:pt x="4840124" y="4402457"/>
                  <a:pt x="4807959" y="4413114"/>
                  <a:pt x="4776274" y="4424733"/>
                </a:cubicBezTo>
                <a:cubicBezTo>
                  <a:pt x="4765904" y="4428477"/>
                  <a:pt x="4756110" y="4433854"/>
                  <a:pt x="4745548" y="4437119"/>
                </a:cubicBezTo>
                <a:cubicBezTo>
                  <a:pt x="4734122" y="4440671"/>
                  <a:pt x="4721834" y="4441727"/>
                  <a:pt x="4710408" y="4445280"/>
                </a:cubicBezTo>
                <a:cubicBezTo>
                  <a:pt x="4691396" y="4451136"/>
                  <a:pt x="4672961" y="4458626"/>
                  <a:pt x="4653950" y="4464579"/>
                </a:cubicBezTo>
                <a:cubicBezTo>
                  <a:pt x="4617272" y="4476005"/>
                  <a:pt x="4580498" y="4486951"/>
                  <a:pt x="4543725" y="4497800"/>
                </a:cubicBezTo>
                <a:cubicBezTo>
                  <a:pt x="4535852" y="4500105"/>
                  <a:pt x="4527306" y="4500393"/>
                  <a:pt x="4519530" y="4502889"/>
                </a:cubicBezTo>
                <a:cubicBezTo>
                  <a:pt x="4498886" y="4509610"/>
                  <a:pt x="4478338" y="4516907"/>
                  <a:pt x="4457887" y="4524300"/>
                </a:cubicBezTo>
                <a:cubicBezTo>
                  <a:pt x="4445502" y="4528813"/>
                  <a:pt x="4433403" y="4534382"/>
                  <a:pt x="4420922" y="4538702"/>
                </a:cubicBezTo>
                <a:cubicBezTo>
                  <a:pt x="4410936" y="4542159"/>
                  <a:pt x="4400662" y="4544847"/>
                  <a:pt x="4390292" y="4546960"/>
                </a:cubicBezTo>
                <a:cubicBezTo>
                  <a:pt x="4381363" y="4548785"/>
                  <a:pt x="4372050" y="4548592"/>
                  <a:pt x="4363216" y="4550801"/>
                </a:cubicBezTo>
                <a:cubicBezTo>
                  <a:pt x="4339308" y="4556753"/>
                  <a:pt x="4315689" y="4563475"/>
                  <a:pt x="4291973" y="4569811"/>
                </a:cubicBezTo>
                <a:cubicBezTo>
                  <a:pt x="4282468" y="4572308"/>
                  <a:pt x="4272770" y="4574133"/>
                  <a:pt x="4263552" y="4577301"/>
                </a:cubicBezTo>
                <a:cubicBezTo>
                  <a:pt x="4238876" y="4585654"/>
                  <a:pt x="4214585" y="4595159"/>
                  <a:pt x="4189813" y="4603033"/>
                </a:cubicBezTo>
                <a:cubicBezTo>
                  <a:pt x="4169266" y="4609562"/>
                  <a:pt x="4148142" y="4614266"/>
                  <a:pt x="4127306" y="4620027"/>
                </a:cubicBezTo>
                <a:cubicBezTo>
                  <a:pt x="4118473" y="4622524"/>
                  <a:pt x="4110024" y="4626077"/>
                  <a:pt x="4101192" y="4628188"/>
                </a:cubicBezTo>
                <a:cubicBezTo>
                  <a:pt x="4081412" y="4632990"/>
                  <a:pt x="4061345" y="4637022"/>
                  <a:pt x="4041470" y="4641823"/>
                </a:cubicBezTo>
                <a:cubicBezTo>
                  <a:pt x="4030139" y="4644607"/>
                  <a:pt x="4019194" y="4649600"/>
                  <a:pt x="4007672" y="4651425"/>
                </a:cubicBezTo>
                <a:cubicBezTo>
                  <a:pt x="3980308" y="4655745"/>
                  <a:pt x="3952752" y="4658817"/>
                  <a:pt x="3925195" y="4662274"/>
                </a:cubicBezTo>
                <a:cubicBezTo>
                  <a:pt x="3896776" y="4665826"/>
                  <a:pt x="3868451" y="4669571"/>
                  <a:pt x="3840029" y="4672739"/>
                </a:cubicBezTo>
                <a:cubicBezTo>
                  <a:pt x="3824475" y="4674372"/>
                  <a:pt x="3808824" y="4674660"/>
                  <a:pt x="3793270" y="4676196"/>
                </a:cubicBezTo>
                <a:cubicBezTo>
                  <a:pt x="3779636" y="4677541"/>
                  <a:pt x="3766098" y="4680037"/>
                  <a:pt x="3752464" y="4681670"/>
                </a:cubicBezTo>
                <a:cubicBezTo>
                  <a:pt x="3740654" y="4683013"/>
                  <a:pt x="3728748" y="4683781"/>
                  <a:pt x="3716938" y="4685126"/>
                </a:cubicBezTo>
                <a:cubicBezTo>
                  <a:pt x="3698024" y="4687334"/>
                  <a:pt x="3679204" y="4689831"/>
                  <a:pt x="3660386" y="4692135"/>
                </a:cubicBezTo>
                <a:cubicBezTo>
                  <a:pt x="3652513" y="4692999"/>
                  <a:pt x="3644255" y="4695399"/>
                  <a:pt x="3636862" y="4693960"/>
                </a:cubicBezTo>
                <a:cubicBezTo>
                  <a:pt x="3618235" y="4690310"/>
                  <a:pt x="3599896" y="4691367"/>
                  <a:pt x="3581365" y="4693863"/>
                </a:cubicBezTo>
                <a:cubicBezTo>
                  <a:pt x="3575028" y="4694728"/>
                  <a:pt x="3568211" y="4694535"/>
                  <a:pt x="3562066" y="4692903"/>
                </a:cubicBezTo>
                <a:cubicBezTo>
                  <a:pt x="3549488" y="4689638"/>
                  <a:pt x="3537294" y="4685029"/>
                  <a:pt x="3524908" y="4680997"/>
                </a:cubicBezTo>
                <a:cubicBezTo>
                  <a:pt x="3523563" y="4680517"/>
                  <a:pt x="3521931" y="4680421"/>
                  <a:pt x="3520492" y="4680133"/>
                </a:cubicBezTo>
                <a:cubicBezTo>
                  <a:pt x="3512330" y="4678500"/>
                  <a:pt x="3504266" y="4676868"/>
                  <a:pt x="3496103" y="4675428"/>
                </a:cubicBezTo>
                <a:cubicBezTo>
                  <a:pt x="3491687" y="4674660"/>
                  <a:pt x="3487174" y="4674564"/>
                  <a:pt x="3482757" y="4673892"/>
                </a:cubicBezTo>
                <a:cubicBezTo>
                  <a:pt x="3465667" y="4671203"/>
                  <a:pt x="3446848" y="4675716"/>
                  <a:pt x="3432061" y="4664099"/>
                </a:cubicBezTo>
                <a:cubicBezTo>
                  <a:pt x="3422460" y="4656609"/>
                  <a:pt x="3413146" y="4658338"/>
                  <a:pt x="3402873" y="4659490"/>
                </a:cubicBezTo>
                <a:cubicBezTo>
                  <a:pt x="3395096" y="4660354"/>
                  <a:pt x="3387126" y="4660065"/>
                  <a:pt x="3379253" y="4660162"/>
                </a:cubicBezTo>
                <a:cubicBezTo>
                  <a:pt x="3365427" y="4660449"/>
                  <a:pt x="3351601" y="4660546"/>
                  <a:pt x="3337774" y="4661026"/>
                </a:cubicBezTo>
                <a:cubicBezTo>
                  <a:pt x="3333357" y="4661218"/>
                  <a:pt x="3328846" y="4663619"/>
                  <a:pt x="3324524" y="4663235"/>
                </a:cubicBezTo>
                <a:cubicBezTo>
                  <a:pt x="3304553" y="4661410"/>
                  <a:pt x="3284582" y="4658529"/>
                  <a:pt x="3264610" y="4656897"/>
                </a:cubicBezTo>
                <a:cubicBezTo>
                  <a:pt x="3253281" y="4655938"/>
                  <a:pt x="3241663" y="4657761"/>
                  <a:pt x="3230429" y="4656417"/>
                </a:cubicBezTo>
                <a:cubicBezTo>
                  <a:pt x="3217468" y="4654881"/>
                  <a:pt x="3204794" y="4650945"/>
                  <a:pt x="3191927" y="4648544"/>
                </a:cubicBezTo>
                <a:cubicBezTo>
                  <a:pt x="3188375" y="4647872"/>
                  <a:pt x="3184438" y="4648736"/>
                  <a:pt x="3180694" y="4648928"/>
                </a:cubicBezTo>
                <a:cubicBezTo>
                  <a:pt x="3176469" y="4649120"/>
                  <a:pt x="3172340" y="4649504"/>
                  <a:pt x="3168116" y="4649600"/>
                </a:cubicBezTo>
                <a:cubicBezTo>
                  <a:pt x="3155249" y="4649793"/>
                  <a:pt x="3142384" y="4649504"/>
                  <a:pt x="3129517" y="4650177"/>
                </a:cubicBezTo>
                <a:cubicBezTo>
                  <a:pt x="3121644" y="4650561"/>
                  <a:pt x="3113388" y="4654497"/>
                  <a:pt x="3106089" y="4653057"/>
                </a:cubicBezTo>
                <a:cubicBezTo>
                  <a:pt x="3091208" y="4650272"/>
                  <a:pt x="3076325" y="4656513"/>
                  <a:pt x="3061444" y="4651329"/>
                </a:cubicBezTo>
                <a:cubicBezTo>
                  <a:pt x="3056834" y="4649793"/>
                  <a:pt x="3050497" y="4653633"/>
                  <a:pt x="3044928" y="4653825"/>
                </a:cubicBezTo>
                <a:cubicBezTo>
                  <a:pt x="3031006" y="4654305"/>
                  <a:pt x="3017084" y="4654209"/>
                  <a:pt x="3003162" y="4654113"/>
                </a:cubicBezTo>
                <a:cubicBezTo>
                  <a:pt x="2990680" y="4654017"/>
                  <a:pt x="2977717" y="4655361"/>
                  <a:pt x="2965716" y="4652673"/>
                </a:cubicBezTo>
                <a:cubicBezTo>
                  <a:pt x="2953137" y="4649793"/>
                  <a:pt x="2941808" y="4650177"/>
                  <a:pt x="2929614" y="4653441"/>
                </a:cubicBezTo>
                <a:cubicBezTo>
                  <a:pt x="2921260" y="4655649"/>
                  <a:pt x="2912427" y="4655938"/>
                  <a:pt x="2903786" y="4656609"/>
                </a:cubicBezTo>
                <a:cubicBezTo>
                  <a:pt x="2894473" y="4657377"/>
                  <a:pt x="2884199" y="4655361"/>
                  <a:pt x="2875750" y="4658529"/>
                </a:cubicBezTo>
                <a:cubicBezTo>
                  <a:pt x="2850593" y="4667939"/>
                  <a:pt x="2824765" y="4669955"/>
                  <a:pt x="2798458" y="4669955"/>
                </a:cubicBezTo>
                <a:cubicBezTo>
                  <a:pt x="2793656" y="4669955"/>
                  <a:pt x="2788759" y="4668612"/>
                  <a:pt x="2784152" y="4667171"/>
                </a:cubicBezTo>
                <a:cubicBezTo>
                  <a:pt x="2757266" y="4658529"/>
                  <a:pt x="2730286" y="4659297"/>
                  <a:pt x="2702922" y="4664578"/>
                </a:cubicBezTo>
                <a:cubicBezTo>
                  <a:pt x="2697257" y="4665731"/>
                  <a:pt x="2690921" y="4665923"/>
                  <a:pt x="2685256" y="4664771"/>
                </a:cubicBezTo>
                <a:cubicBezTo>
                  <a:pt x="2669317" y="4661410"/>
                  <a:pt x="2653858" y="4655841"/>
                  <a:pt x="2637824" y="4653441"/>
                </a:cubicBezTo>
                <a:cubicBezTo>
                  <a:pt x="2611324" y="4649504"/>
                  <a:pt x="2588377" y="4662754"/>
                  <a:pt x="2564661" y="4671396"/>
                </a:cubicBezTo>
                <a:cubicBezTo>
                  <a:pt x="2542097" y="4679557"/>
                  <a:pt x="2522894" y="4697992"/>
                  <a:pt x="2496201" y="4693863"/>
                </a:cubicBezTo>
                <a:cubicBezTo>
                  <a:pt x="2493514" y="4693479"/>
                  <a:pt x="2490537" y="4696071"/>
                  <a:pt x="2487560" y="4696744"/>
                </a:cubicBezTo>
                <a:cubicBezTo>
                  <a:pt x="2479399" y="4698568"/>
                  <a:pt x="2471238" y="4700776"/>
                  <a:pt x="2462980" y="4701641"/>
                </a:cubicBezTo>
                <a:cubicBezTo>
                  <a:pt x="2452899" y="4702793"/>
                  <a:pt x="2442625" y="4702409"/>
                  <a:pt x="2432544" y="4703369"/>
                </a:cubicBezTo>
                <a:cubicBezTo>
                  <a:pt x="2419581" y="4704521"/>
                  <a:pt x="2406812" y="4707593"/>
                  <a:pt x="2393945" y="4707593"/>
                </a:cubicBezTo>
                <a:cubicBezTo>
                  <a:pt x="2383575" y="4707593"/>
                  <a:pt x="2373302" y="4704041"/>
                  <a:pt x="2363029" y="4702312"/>
                </a:cubicBezTo>
                <a:cubicBezTo>
                  <a:pt x="2348530" y="4699912"/>
                  <a:pt x="2332591" y="4700584"/>
                  <a:pt x="2319821" y="4694439"/>
                </a:cubicBezTo>
                <a:cubicBezTo>
                  <a:pt x="2306188" y="4687910"/>
                  <a:pt x="2293225" y="4684934"/>
                  <a:pt x="2279111" y="4686950"/>
                </a:cubicBezTo>
                <a:cubicBezTo>
                  <a:pt x="2274406" y="4687622"/>
                  <a:pt x="2268357" y="4691655"/>
                  <a:pt x="2266245" y="4695783"/>
                </a:cubicBezTo>
                <a:cubicBezTo>
                  <a:pt x="2261540" y="4705001"/>
                  <a:pt x="2255108" y="4706634"/>
                  <a:pt x="2246370" y="4703464"/>
                </a:cubicBezTo>
                <a:cubicBezTo>
                  <a:pt x="2238785" y="4700776"/>
                  <a:pt x="2229471" y="4699432"/>
                  <a:pt x="2224287" y="4694247"/>
                </a:cubicBezTo>
                <a:cubicBezTo>
                  <a:pt x="2209596" y="4679557"/>
                  <a:pt x="2190873" y="4679077"/>
                  <a:pt x="2172630" y="4675141"/>
                </a:cubicBezTo>
                <a:cubicBezTo>
                  <a:pt x="2161494" y="4672739"/>
                  <a:pt x="2151123" y="4672644"/>
                  <a:pt x="2139985" y="4674276"/>
                </a:cubicBezTo>
                <a:cubicBezTo>
                  <a:pt x="2115790" y="4677925"/>
                  <a:pt x="2092266" y="4672739"/>
                  <a:pt x="2069030" y="4666115"/>
                </a:cubicBezTo>
                <a:cubicBezTo>
                  <a:pt x="2053667" y="4661698"/>
                  <a:pt x="2037921" y="4659010"/>
                  <a:pt x="2022655" y="4654497"/>
                </a:cubicBezTo>
                <a:cubicBezTo>
                  <a:pt x="2011229" y="4651041"/>
                  <a:pt x="1999804" y="4646912"/>
                  <a:pt x="1989339" y="4641343"/>
                </a:cubicBezTo>
                <a:cubicBezTo>
                  <a:pt x="1974167" y="4633181"/>
                  <a:pt x="1960918" y="4620891"/>
                  <a:pt x="1941618" y="4624156"/>
                </a:cubicBezTo>
                <a:cubicBezTo>
                  <a:pt x="1924623" y="4627036"/>
                  <a:pt x="1909262" y="4620988"/>
                  <a:pt x="1893707" y="4615227"/>
                </a:cubicBezTo>
                <a:cubicBezTo>
                  <a:pt x="1882281" y="4611002"/>
                  <a:pt x="1870857" y="4606681"/>
                  <a:pt x="1859045" y="4603993"/>
                </a:cubicBezTo>
                <a:cubicBezTo>
                  <a:pt x="1845027" y="4600824"/>
                  <a:pt x="1829184" y="4602169"/>
                  <a:pt x="1816702" y="4596311"/>
                </a:cubicBezTo>
                <a:cubicBezTo>
                  <a:pt x="1803644" y="4590166"/>
                  <a:pt x="1792795" y="4594295"/>
                  <a:pt x="1781177" y="4596024"/>
                </a:cubicBezTo>
                <a:cubicBezTo>
                  <a:pt x="1762646" y="4598712"/>
                  <a:pt x="1744210" y="4603705"/>
                  <a:pt x="1725488" y="4597368"/>
                </a:cubicBezTo>
                <a:cubicBezTo>
                  <a:pt x="1702733" y="4589687"/>
                  <a:pt x="1680169" y="4581430"/>
                  <a:pt x="1657318" y="4574133"/>
                </a:cubicBezTo>
                <a:cubicBezTo>
                  <a:pt x="1648483" y="4571347"/>
                  <a:pt x="1638980" y="4570195"/>
                  <a:pt x="1629761" y="4568947"/>
                </a:cubicBezTo>
                <a:cubicBezTo>
                  <a:pt x="1621025" y="4567891"/>
                  <a:pt x="1610559" y="4570579"/>
                  <a:pt x="1603837" y="4566547"/>
                </a:cubicBezTo>
                <a:cubicBezTo>
                  <a:pt x="1586554" y="4556178"/>
                  <a:pt x="1568792" y="4551089"/>
                  <a:pt x="1548820" y="4551089"/>
                </a:cubicBezTo>
                <a:cubicBezTo>
                  <a:pt x="1541330" y="4551089"/>
                  <a:pt x="1534033" y="4546768"/>
                  <a:pt x="1526449" y="4545999"/>
                </a:cubicBezTo>
                <a:cubicBezTo>
                  <a:pt x="1516078" y="4545040"/>
                  <a:pt x="1504172" y="4542447"/>
                  <a:pt x="1495147" y="4546096"/>
                </a:cubicBezTo>
                <a:cubicBezTo>
                  <a:pt x="1473928" y="4554737"/>
                  <a:pt x="1456742" y="4547536"/>
                  <a:pt x="1438211" y="4538991"/>
                </a:cubicBezTo>
                <a:cubicBezTo>
                  <a:pt x="1419967" y="4530541"/>
                  <a:pt x="1400764" y="4523821"/>
                  <a:pt x="1381370" y="4518251"/>
                </a:cubicBezTo>
                <a:cubicBezTo>
                  <a:pt x="1374073" y="4516235"/>
                  <a:pt x="1365336" y="4519596"/>
                  <a:pt x="1357270" y="4520267"/>
                </a:cubicBezTo>
                <a:cubicBezTo>
                  <a:pt x="1354389" y="4520460"/>
                  <a:pt x="1351220" y="4520748"/>
                  <a:pt x="1348629" y="4519788"/>
                </a:cubicBezTo>
                <a:cubicBezTo>
                  <a:pt x="1323569" y="4510570"/>
                  <a:pt x="1298124" y="4503561"/>
                  <a:pt x="1270953" y="4508361"/>
                </a:cubicBezTo>
                <a:cubicBezTo>
                  <a:pt x="1268457" y="4508842"/>
                  <a:pt x="1265672" y="4507786"/>
                  <a:pt x="1263175" y="4507114"/>
                </a:cubicBezTo>
                <a:cubicBezTo>
                  <a:pt x="1250981" y="4503657"/>
                  <a:pt x="1239075" y="4498184"/>
                  <a:pt x="1226690" y="4496936"/>
                </a:cubicBezTo>
                <a:cubicBezTo>
                  <a:pt x="1196157" y="4493864"/>
                  <a:pt x="1165433" y="4492615"/>
                  <a:pt x="1134706" y="4490599"/>
                </a:cubicBezTo>
                <a:cubicBezTo>
                  <a:pt x="1132786" y="4490503"/>
                  <a:pt x="1130770" y="4490503"/>
                  <a:pt x="1129042" y="4489831"/>
                </a:cubicBezTo>
                <a:cubicBezTo>
                  <a:pt x="1117712" y="4485702"/>
                  <a:pt x="1107823" y="4487047"/>
                  <a:pt x="1098220" y="4494919"/>
                </a:cubicBezTo>
                <a:cubicBezTo>
                  <a:pt x="1093996" y="4498376"/>
                  <a:pt x="1088235" y="4500200"/>
                  <a:pt x="1082955" y="4502121"/>
                </a:cubicBezTo>
                <a:cubicBezTo>
                  <a:pt x="1075177" y="4505002"/>
                  <a:pt x="1067208" y="4507786"/>
                  <a:pt x="1059143" y="4509610"/>
                </a:cubicBezTo>
                <a:cubicBezTo>
                  <a:pt x="1051173" y="4511338"/>
                  <a:pt x="1042628" y="4513738"/>
                  <a:pt x="1034947" y="4512395"/>
                </a:cubicBezTo>
                <a:cubicBezTo>
                  <a:pt x="1021121" y="4509994"/>
                  <a:pt x="1007966" y="4504618"/>
                  <a:pt x="994332" y="4501064"/>
                </a:cubicBezTo>
                <a:cubicBezTo>
                  <a:pt x="989628" y="4499816"/>
                  <a:pt x="984442" y="4500009"/>
                  <a:pt x="979546" y="4499912"/>
                </a:cubicBezTo>
                <a:cubicBezTo>
                  <a:pt x="968312" y="4499625"/>
                  <a:pt x="956790" y="4502409"/>
                  <a:pt x="946613" y="4494440"/>
                </a:cubicBezTo>
                <a:cubicBezTo>
                  <a:pt x="937204" y="4486951"/>
                  <a:pt x="927697" y="4489158"/>
                  <a:pt x="917808" y="4494824"/>
                </a:cubicBezTo>
                <a:cubicBezTo>
                  <a:pt x="910703" y="4498857"/>
                  <a:pt x="902639" y="4502025"/>
                  <a:pt x="894669" y="4503561"/>
                </a:cubicBezTo>
                <a:cubicBezTo>
                  <a:pt x="883723" y="4505673"/>
                  <a:pt x="872873" y="4506538"/>
                  <a:pt x="861063" y="4505289"/>
                </a:cubicBezTo>
                <a:cubicBezTo>
                  <a:pt x="852710" y="4504425"/>
                  <a:pt x="845892" y="4504041"/>
                  <a:pt x="839363" y="4498952"/>
                </a:cubicBezTo>
                <a:cubicBezTo>
                  <a:pt x="838308" y="4498184"/>
                  <a:pt x="836388" y="4497992"/>
                  <a:pt x="834947" y="4498089"/>
                </a:cubicBezTo>
                <a:cubicBezTo>
                  <a:pt x="816032" y="4499721"/>
                  <a:pt x="797309" y="4498857"/>
                  <a:pt x="778202" y="4497704"/>
                </a:cubicBezTo>
                <a:cubicBezTo>
                  <a:pt x="753911" y="4496168"/>
                  <a:pt x="728370" y="4500680"/>
                  <a:pt x="707343" y="4516811"/>
                </a:cubicBezTo>
                <a:cubicBezTo>
                  <a:pt x="704271" y="4519212"/>
                  <a:pt x="699662" y="4520267"/>
                  <a:pt x="695629" y="4520844"/>
                </a:cubicBezTo>
                <a:cubicBezTo>
                  <a:pt x="676618" y="4523340"/>
                  <a:pt x="657511" y="4525069"/>
                  <a:pt x="638500" y="4527853"/>
                </a:cubicBezTo>
                <a:cubicBezTo>
                  <a:pt x="628130" y="4529389"/>
                  <a:pt x="617280" y="4530734"/>
                  <a:pt x="607872" y="4534958"/>
                </a:cubicBezTo>
                <a:cubicBezTo>
                  <a:pt x="598655" y="4539086"/>
                  <a:pt x="591260" y="4543983"/>
                  <a:pt x="585788" y="4535342"/>
                </a:cubicBezTo>
                <a:cubicBezTo>
                  <a:pt x="575995" y="4539951"/>
                  <a:pt x="567448" y="4543792"/>
                  <a:pt x="559097" y="4547920"/>
                </a:cubicBezTo>
                <a:cubicBezTo>
                  <a:pt x="556023" y="4549456"/>
                  <a:pt x="553431" y="4551953"/>
                  <a:pt x="550358" y="4553393"/>
                </a:cubicBezTo>
                <a:cubicBezTo>
                  <a:pt x="547093" y="4554930"/>
                  <a:pt x="543445" y="4555889"/>
                  <a:pt x="539893" y="4556657"/>
                </a:cubicBezTo>
                <a:cubicBezTo>
                  <a:pt x="524050" y="4560114"/>
                  <a:pt x="508207" y="4563282"/>
                  <a:pt x="492462" y="4567027"/>
                </a:cubicBezTo>
                <a:cubicBezTo>
                  <a:pt x="489388" y="4567795"/>
                  <a:pt x="486796" y="4570868"/>
                  <a:pt x="484011" y="4572884"/>
                </a:cubicBezTo>
                <a:cubicBezTo>
                  <a:pt x="482187" y="4574228"/>
                  <a:pt x="480363" y="4576244"/>
                  <a:pt x="478346" y="4576533"/>
                </a:cubicBezTo>
                <a:cubicBezTo>
                  <a:pt x="462984" y="4578837"/>
                  <a:pt x="447718" y="4581526"/>
                  <a:pt x="432260" y="4582678"/>
                </a:cubicBezTo>
                <a:cubicBezTo>
                  <a:pt x="419298" y="4583637"/>
                  <a:pt x="406815" y="4583350"/>
                  <a:pt x="403455" y="4600056"/>
                </a:cubicBezTo>
                <a:cubicBezTo>
                  <a:pt x="402879" y="4602937"/>
                  <a:pt x="398750" y="4606010"/>
                  <a:pt x="395583" y="4607449"/>
                </a:cubicBezTo>
                <a:cubicBezTo>
                  <a:pt x="386557" y="4611578"/>
                  <a:pt x="376954" y="4614362"/>
                  <a:pt x="368025" y="4618587"/>
                </a:cubicBezTo>
                <a:cubicBezTo>
                  <a:pt x="338741" y="4632701"/>
                  <a:pt x="308113" y="4641631"/>
                  <a:pt x="275371" y="4639999"/>
                </a:cubicBezTo>
                <a:cubicBezTo>
                  <a:pt x="265194" y="4639519"/>
                  <a:pt x="255304" y="4634333"/>
                  <a:pt x="248871" y="4632413"/>
                </a:cubicBezTo>
                <a:cubicBezTo>
                  <a:pt x="230341" y="4639999"/>
                  <a:pt x="214786" y="4647296"/>
                  <a:pt x="198559" y="4652768"/>
                </a:cubicBezTo>
                <a:cubicBezTo>
                  <a:pt x="184253" y="4657665"/>
                  <a:pt x="169274" y="4660738"/>
                  <a:pt x="154583" y="4664290"/>
                </a:cubicBezTo>
                <a:cubicBezTo>
                  <a:pt x="149206" y="4665635"/>
                  <a:pt x="143734" y="4666403"/>
                  <a:pt x="138261" y="4667075"/>
                </a:cubicBezTo>
                <a:cubicBezTo>
                  <a:pt x="121171" y="4669187"/>
                  <a:pt x="103312" y="4664099"/>
                  <a:pt x="86606" y="4672164"/>
                </a:cubicBezTo>
                <a:cubicBezTo>
                  <a:pt x="77868" y="4676389"/>
                  <a:pt x="69226" y="4681477"/>
                  <a:pt x="60009" y="4683686"/>
                </a:cubicBezTo>
                <a:cubicBezTo>
                  <a:pt x="50120" y="4686086"/>
                  <a:pt x="40446" y="4689831"/>
                  <a:pt x="30568" y="4692507"/>
                </a:cubicBezTo>
                <a:lnTo>
                  <a:pt x="0" y="4694912"/>
                </a:lnTo>
                <a:lnTo>
                  <a:pt x="0" y="4338332"/>
                </a:lnTo>
                <a:close/>
              </a:path>
            </a:pathLst>
          </a:custGeom>
          <a:noFill/>
          <a:ln>
            <a:noFill/>
          </a:ln>
          <a:effectLst>
            <a:outerShdw blurRad="381000" rotWithShape="0" algn="t" dir="5400000" dist="152400">
              <a:srgbClr val="000000">
                <a:alpha val="9803"/>
              </a:srgbClr>
            </a:outerShdw>
          </a:effectLst>
        </p:spPr>
      </p:pic>
      <p:sp>
        <p:nvSpPr>
          <p:cNvPr id="295" name="Google Shape;295;p26"/>
          <p:cNvSpPr/>
          <p:nvPr/>
        </p:nvSpPr>
        <p:spPr>
          <a:xfrm>
            <a:off x="762000" y="4058937"/>
            <a:ext cx="6095524" cy="1410656"/>
          </a:xfrm>
          <a:custGeom>
            <a:rect b="b" l="l" r="r" t="t"/>
            <a:pathLst>
              <a:path extrusionOk="0" h="1410656" w="6095524">
                <a:moveTo>
                  <a:pt x="6095524" y="0"/>
                </a:moveTo>
                <a:lnTo>
                  <a:pt x="6095524" y="221634"/>
                </a:lnTo>
                <a:lnTo>
                  <a:pt x="6061052" y="237063"/>
                </a:lnTo>
                <a:cubicBezTo>
                  <a:pt x="6054332" y="239848"/>
                  <a:pt x="6046938" y="241384"/>
                  <a:pt x="6040890" y="245128"/>
                </a:cubicBezTo>
                <a:cubicBezTo>
                  <a:pt x="6013044" y="262219"/>
                  <a:pt x="5986064" y="280654"/>
                  <a:pt x="5957836" y="297073"/>
                </a:cubicBezTo>
                <a:cubicBezTo>
                  <a:pt x="5928744" y="314067"/>
                  <a:pt x="5902724" y="334134"/>
                  <a:pt x="5882656" y="361307"/>
                </a:cubicBezTo>
                <a:cubicBezTo>
                  <a:pt x="5864029" y="386559"/>
                  <a:pt x="5845978" y="412194"/>
                  <a:pt x="5827448" y="437542"/>
                </a:cubicBezTo>
                <a:cubicBezTo>
                  <a:pt x="5822743" y="443975"/>
                  <a:pt x="5818422" y="451561"/>
                  <a:pt x="5811989" y="455690"/>
                </a:cubicBezTo>
                <a:cubicBezTo>
                  <a:pt x="5798643" y="464331"/>
                  <a:pt x="5784048" y="471340"/>
                  <a:pt x="5769742" y="478445"/>
                </a:cubicBezTo>
                <a:cubicBezTo>
                  <a:pt x="5757452" y="484494"/>
                  <a:pt x="5744394" y="489006"/>
                  <a:pt x="5732393" y="495535"/>
                </a:cubicBezTo>
                <a:cubicBezTo>
                  <a:pt x="5722792" y="500721"/>
                  <a:pt x="5714246" y="507922"/>
                  <a:pt x="5705316" y="514451"/>
                </a:cubicBezTo>
                <a:cubicBezTo>
                  <a:pt x="5697539" y="520115"/>
                  <a:pt x="5688994" y="525012"/>
                  <a:pt x="5682465" y="531830"/>
                </a:cubicBezTo>
                <a:cubicBezTo>
                  <a:pt x="5666526" y="548344"/>
                  <a:pt x="5650491" y="564571"/>
                  <a:pt x="5630712" y="576765"/>
                </a:cubicBezTo>
                <a:cubicBezTo>
                  <a:pt x="5611221" y="588862"/>
                  <a:pt x="5592786" y="602401"/>
                  <a:pt x="5573392" y="614691"/>
                </a:cubicBezTo>
                <a:cubicBezTo>
                  <a:pt x="5554380" y="626693"/>
                  <a:pt x="5537194" y="639846"/>
                  <a:pt x="5527304" y="661162"/>
                </a:cubicBezTo>
                <a:cubicBezTo>
                  <a:pt x="5522888" y="670571"/>
                  <a:pt x="5516646" y="680845"/>
                  <a:pt x="5508293" y="686318"/>
                </a:cubicBezTo>
                <a:cubicBezTo>
                  <a:pt x="5496387" y="694095"/>
                  <a:pt x="5481313" y="696880"/>
                  <a:pt x="5468350" y="703505"/>
                </a:cubicBezTo>
                <a:cubicBezTo>
                  <a:pt x="5453084" y="711282"/>
                  <a:pt x="5435418" y="718003"/>
                  <a:pt x="5425048" y="730389"/>
                </a:cubicBezTo>
                <a:cubicBezTo>
                  <a:pt x="5415830" y="741431"/>
                  <a:pt x="5406517" y="750072"/>
                  <a:pt x="5394322" y="757081"/>
                </a:cubicBezTo>
                <a:cubicBezTo>
                  <a:pt x="5385778" y="761978"/>
                  <a:pt x="5379441" y="770907"/>
                  <a:pt x="5370608" y="774940"/>
                </a:cubicBezTo>
                <a:cubicBezTo>
                  <a:pt x="5358990" y="780317"/>
                  <a:pt x="5347276" y="784542"/>
                  <a:pt x="5337098" y="792895"/>
                </a:cubicBezTo>
                <a:cubicBezTo>
                  <a:pt x="5326536" y="801536"/>
                  <a:pt x="5314535" y="808353"/>
                  <a:pt x="5303493" y="816419"/>
                </a:cubicBezTo>
                <a:cubicBezTo>
                  <a:pt x="5297636" y="820739"/>
                  <a:pt x="5292835" y="826404"/>
                  <a:pt x="5287171" y="830917"/>
                </a:cubicBezTo>
                <a:cubicBezTo>
                  <a:pt x="5276801" y="839174"/>
                  <a:pt x="5266239" y="847239"/>
                  <a:pt x="5255581" y="855016"/>
                </a:cubicBezTo>
                <a:cubicBezTo>
                  <a:pt x="5244924" y="862794"/>
                  <a:pt x="5234746" y="871819"/>
                  <a:pt x="5223032" y="877484"/>
                </a:cubicBezTo>
                <a:cubicBezTo>
                  <a:pt x="5203062" y="887086"/>
                  <a:pt x="5181266" y="892847"/>
                  <a:pt x="5161870" y="903216"/>
                </a:cubicBezTo>
                <a:cubicBezTo>
                  <a:pt x="5142188" y="913777"/>
                  <a:pt x="5123656" y="927028"/>
                  <a:pt x="5106182" y="941046"/>
                </a:cubicBezTo>
                <a:cubicBezTo>
                  <a:pt x="5092356" y="952088"/>
                  <a:pt x="5079394" y="963034"/>
                  <a:pt x="5062014" y="968698"/>
                </a:cubicBezTo>
                <a:cubicBezTo>
                  <a:pt x="5052317" y="971867"/>
                  <a:pt x="5042140" y="978780"/>
                  <a:pt x="5036282" y="986846"/>
                </a:cubicBezTo>
                <a:cubicBezTo>
                  <a:pt x="5023608" y="1004416"/>
                  <a:pt x="5007382" y="1016802"/>
                  <a:pt x="4989043" y="1027364"/>
                </a:cubicBezTo>
                <a:cubicBezTo>
                  <a:pt x="4964559" y="1041574"/>
                  <a:pt x="4940363" y="1056072"/>
                  <a:pt x="4915783" y="1069994"/>
                </a:cubicBezTo>
                <a:cubicBezTo>
                  <a:pt x="4901286" y="1078252"/>
                  <a:pt x="4886884" y="1086989"/>
                  <a:pt x="4871520" y="1093038"/>
                </a:cubicBezTo>
                <a:cubicBezTo>
                  <a:pt x="4840124" y="1105520"/>
                  <a:pt x="4807959" y="1116177"/>
                  <a:pt x="4776274" y="1127796"/>
                </a:cubicBezTo>
                <a:cubicBezTo>
                  <a:pt x="4765904" y="1131540"/>
                  <a:pt x="4756110" y="1136917"/>
                  <a:pt x="4745548" y="1140182"/>
                </a:cubicBezTo>
                <a:cubicBezTo>
                  <a:pt x="4734122" y="1143734"/>
                  <a:pt x="4721834" y="1144790"/>
                  <a:pt x="4710408" y="1148343"/>
                </a:cubicBezTo>
                <a:cubicBezTo>
                  <a:pt x="4691396" y="1154199"/>
                  <a:pt x="4672961" y="1161689"/>
                  <a:pt x="4653950" y="1167642"/>
                </a:cubicBezTo>
                <a:cubicBezTo>
                  <a:pt x="4617272" y="1179068"/>
                  <a:pt x="4580498" y="1190014"/>
                  <a:pt x="4543725" y="1200863"/>
                </a:cubicBezTo>
                <a:cubicBezTo>
                  <a:pt x="4535852" y="1203168"/>
                  <a:pt x="4527306" y="1203456"/>
                  <a:pt x="4519530" y="1205952"/>
                </a:cubicBezTo>
                <a:cubicBezTo>
                  <a:pt x="4498886" y="1212673"/>
                  <a:pt x="4478338" y="1219970"/>
                  <a:pt x="4457887" y="1227363"/>
                </a:cubicBezTo>
                <a:cubicBezTo>
                  <a:pt x="4445502" y="1231876"/>
                  <a:pt x="4433403" y="1237445"/>
                  <a:pt x="4420922" y="1241765"/>
                </a:cubicBezTo>
                <a:cubicBezTo>
                  <a:pt x="4410936" y="1245222"/>
                  <a:pt x="4400662" y="1247910"/>
                  <a:pt x="4390292" y="1250023"/>
                </a:cubicBezTo>
                <a:cubicBezTo>
                  <a:pt x="4381363" y="1251848"/>
                  <a:pt x="4372050" y="1251655"/>
                  <a:pt x="4363216" y="1253864"/>
                </a:cubicBezTo>
                <a:cubicBezTo>
                  <a:pt x="4339308" y="1259816"/>
                  <a:pt x="4315689" y="1266538"/>
                  <a:pt x="4291973" y="1272874"/>
                </a:cubicBezTo>
                <a:cubicBezTo>
                  <a:pt x="4282468" y="1275371"/>
                  <a:pt x="4272770" y="1277196"/>
                  <a:pt x="4263552" y="1280364"/>
                </a:cubicBezTo>
                <a:cubicBezTo>
                  <a:pt x="4238876" y="1288717"/>
                  <a:pt x="4214585" y="1298222"/>
                  <a:pt x="4189813" y="1306096"/>
                </a:cubicBezTo>
                <a:cubicBezTo>
                  <a:pt x="4169266" y="1312625"/>
                  <a:pt x="4148142" y="1317329"/>
                  <a:pt x="4127306" y="1323090"/>
                </a:cubicBezTo>
                <a:cubicBezTo>
                  <a:pt x="4118473" y="1325587"/>
                  <a:pt x="4110024" y="1329140"/>
                  <a:pt x="4101192" y="1331251"/>
                </a:cubicBezTo>
                <a:cubicBezTo>
                  <a:pt x="4081412" y="1336053"/>
                  <a:pt x="4061345" y="1340085"/>
                  <a:pt x="4041470" y="1344886"/>
                </a:cubicBezTo>
                <a:cubicBezTo>
                  <a:pt x="4030139" y="1347670"/>
                  <a:pt x="4019194" y="1352663"/>
                  <a:pt x="4007672" y="1354488"/>
                </a:cubicBezTo>
                <a:cubicBezTo>
                  <a:pt x="3980308" y="1358808"/>
                  <a:pt x="3952752" y="1361880"/>
                  <a:pt x="3925195" y="1365337"/>
                </a:cubicBezTo>
                <a:cubicBezTo>
                  <a:pt x="3896776" y="1368889"/>
                  <a:pt x="3868451" y="1372634"/>
                  <a:pt x="3840029" y="1375802"/>
                </a:cubicBezTo>
                <a:cubicBezTo>
                  <a:pt x="3824475" y="1377435"/>
                  <a:pt x="3808824" y="1377723"/>
                  <a:pt x="3793270" y="1379259"/>
                </a:cubicBezTo>
                <a:cubicBezTo>
                  <a:pt x="3779636" y="1380604"/>
                  <a:pt x="3766098" y="1383100"/>
                  <a:pt x="3752464" y="1384733"/>
                </a:cubicBezTo>
                <a:cubicBezTo>
                  <a:pt x="3740654" y="1386076"/>
                  <a:pt x="3728748" y="1386844"/>
                  <a:pt x="3716938" y="1388189"/>
                </a:cubicBezTo>
                <a:cubicBezTo>
                  <a:pt x="3698024" y="1390397"/>
                  <a:pt x="3679204" y="1392894"/>
                  <a:pt x="3660386" y="1395198"/>
                </a:cubicBezTo>
                <a:cubicBezTo>
                  <a:pt x="3652513" y="1396062"/>
                  <a:pt x="3644255" y="1398462"/>
                  <a:pt x="3636862" y="1397023"/>
                </a:cubicBezTo>
                <a:cubicBezTo>
                  <a:pt x="3618235" y="1393373"/>
                  <a:pt x="3599896" y="1394430"/>
                  <a:pt x="3581365" y="1396926"/>
                </a:cubicBezTo>
                <a:cubicBezTo>
                  <a:pt x="3575028" y="1397791"/>
                  <a:pt x="3568211" y="1397598"/>
                  <a:pt x="3562066" y="1395966"/>
                </a:cubicBezTo>
                <a:cubicBezTo>
                  <a:pt x="3549488" y="1392701"/>
                  <a:pt x="3537294" y="1388092"/>
                  <a:pt x="3524908" y="1384060"/>
                </a:cubicBezTo>
                <a:cubicBezTo>
                  <a:pt x="3523563" y="1383580"/>
                  <a:pt x="3521931" y="1383484"/>
                  <a:pt x="3520492" y="1383196"/>
                </a:cubicBezTo>
                <a:cubicBezTo>
                  <a:pt x="3512330" y="1381563"/>
                  <a:pt x="3504266" y="1379931"/>
                  <a:pt x="3496103" y="1378491"/>
                </a:cubicBezTo>
                <a:cubicBezTo>
                  <a:pt x="3491687" y="1377723"/>
                  <a:pt x="3487174" y="1377627"/>
                  <a:pt x="3482757" y="1376955"/>
                </a:cubicBezTo>
                <a:cubicBezTo>
                  <a:pt x="3465667" y="1374266"/>
                  <a:pt x="3446848" y="1378779"/>
                  <a:pt x="3432061" y="1367162"/>
                </a:cubicBezTo>
                <a:cubicBezTo>
                  <a:pt x="3422460" y="1359672"/>
                  <a:pt x="3413146" y="1361401"/>
                  <a:pt x="3402873" y="1362553"/>
                </a:cubicBezTo>
                <a:cubicBezTo>
                  <a:pt x="3395096" y="1363417"/>
                  <a:pt x="3387126" y="1363128"/>
                  <a:pt x="3379253" y="1363225"/>
                </a:cubicBezTo>
                <a:cubicBezTo>
                  <a:pt x="3365427" y="1363512"/>
                  <a:pt x="3351601" y="1363609"/>
                  <a:pt x="3337774" y="1364089"/>
                </a:cubicBezTo>
                <a:cubicBezTo>
                  <a:pt x="3333357" y="1364281"/>
                  <a:pt x="3328846" y="1366682"/>
                  <a:pt x="3324524" y="1366298"/>
                </a:cubicBezTo>
                <a:cubicBezTo>
                  <a:pt x="3304553" y="1364473"/>
                  <a:pt x="3284582" y="1361592"/>
                  <a:pt x="3264610" y="1359960"/>
                </a:cubicBezTo>
                <a:cubicBezTo>
                  <a:pt x="3253281" y="1359001"/>
                  <a:pt x="3241663" y="1360824"/>
                  <a:pt x="3230429" y="1359480"/>
                </a:cubicBezTo>
                <a:cubicBezTo>
                  <a:pt x="3217468" y="1357944"/>
                  <a:pt x="3204794" y="1354008"/>
                  <a:pt x="3191927" y="1351607"/>
                </a:cubicBezTo>
                <a:cubicBezTo>
                  <a:pt x="3188375" y="1350935"/>
                  <a:pt x="3184438" y="1351799"/>
                  <a:pt x="3180694" y="1351991"/>
                </a:cubicBezTo>
                <a:cubicBezTo>
                  <a:pt x="3176469" y="1352183"/>
                  <a:pt x="3172340" y="1352567"/>
                  <a:pt x="3168116" y="1352663"/>
                </a:cubicBezTo>
                <a:cubicBezTo>
                  <a:pt x="3155249" y="1352856"/>
                  <a:pt x="3142384" y="1352567"/>
                  <a:pt x="3129517" y="1353240"/>
                </a:cubicBezTo>
                <a:cubicBezTo>
                  <a:pt x="3121644" y="1353624"/>
                  <a:pt x="3113388" y="1357560"/>
                  <a:pt x="3106089" y="1356120"/>
                </a:cubicBezTo>
                <a:cubicBezTo>
                  <a:pt x="3091208" y="1353335"/>
                  <a:pt x="3076325" y="1359576"/>
                  <a:pt x="3061444" y="1354392"/>
                </a:cubicBezTo>
                <a:cubicBezTo>
                  <a:pt x="3056834" y="1352856"/>
                  <a:pt x="3050497" y="1356696"/>
                  <a:pt x="3044928" y="1356888"/>
                </a:cubicBezTo>
                <a:cubicBezTo>
                  <a:pt x="3031006" y="1357368"/>
                  <a:pt x="3017084" y="1357272"/>
                  <a:pt x="3003162" y="1357176"/>
                </a:cubicBezTo>
                <a:cubicBezTo>
                  <a:pt x="2990680" y="1357080"/>
                  <a:pt x="2977717" y="1358424"/>
                  <a:pt x="2965716" y="1355736"/>
                </a:cubicBezTo>
                <a:cubicBezTo>
                  <a:pt x="2953137" y="1352856"/>
                  <a:pt x="2941808" y="1353240"/>
                  <a:pt x="2929614" y="1356504"/>
                </a:cubicBezTo>
                <a:cubicBezTo>
                  <a:pt x="2921260" y="1358712"/>
                  <a:pt x="2912427" y="1359001"/>
                  <a:pt x="2903786" y="1359672"/>
                </a:cubicBezTo>
                <a:cubicBezTo>
                  <a:pt x="2894473" y="1360440"/>
                  <a:pt x="2884199" y="1358424"/>
                  <a:pt x="2875750" y="1361592"/>
                </a:cubicBezTo>
                <a:cubicBezTo>
                  <a:pt x="2850593" y="1371002"/>
                  <a:pt x="2824765" y="1373018"/>
                  <a:pt x="2798458" y="1373018"/>
                </a:cubicBezTo>
                <a:cubicBezTo>
                  <a:pt x="2793656" y="1373018"/>
                  <a:pt x="2788759" y="1371675"/>
                  <a:pt x="2784152" y="1370234"/>
                </a:cubicBezTo>
                <a:cubicBezTo>
                  <a:pt x="2757266" y="1361592"/>
                  <a:pt x="2730286" y="1362360"/>
                  <a:pt x="2702922" y="1367641"/>
                </a:cubicBezTo>
                <a:cubicBezTo>
                  <a:pt x="2697257" y="1368794"/>
                  <a:pt x="2690921" y="1368986"/>
                  <a:pt x="2685256" y="1367834"/>
                </a:cubicBezTo>
                <a:cubicBezTo>
                  <a:pt x="2669317" y="1364473"/>
                  <a:pt x="2653858" y="1358904"/>
                  <a:pt x="2637824" y="1356504"/>
                </a:cubicBezTo>
                <a:cubicBezTo>
                  <a:pt x="2611324" y="1352567"/>
                  <a:pt x="2588377" y="1365817"/>
                  <a:pt x="2564661" y="1374459"/>
                </a:cubicBezTo>
                <a:cubicBezTo>
                  <a:pt x="2542097" y="1382620"/>
                  <a:pt x="2522894" y="1401055"/>
                  <a:pt x="2496201" y="1396926"/>
                </a:cubicBezTo>
                <a:cubicBezTo>
                  <a:pt x="2493514" y="1396542"/>
                  <a:pt x="2490537" y="1399134"/>
                  <a:pt x="2487560" y="1399807"/>
                </a:cubicBezTo>
                <a:cubicBezTo>
                  <a:pt x="2479399" y="1401631"/>
                  <a:pt x="2471238" y="1403839"/>
                  <a:pt x="2462980" y="1404704"/>
                </a:cubicBezTo>
                <a:cubicBezTo>
                  <a:pt x="2452899" y="1405856"/>
                  <a:pt x="2442625" y="1405472"/>
                  <a:pt x="2432544" y="1406432"/>
                </a:cubicBezTo>
                <a:cubicBezTo>
                  <a:pt x="2419581" y="1407584"/>
                  <a:pt x="2406812" y="1410656"/>
                  <a:pt x="2393945" y="1410656"/>
                </a:cubicBezTo>
                <a:cubicBezTo>
                  <a:pt x="2383575" y="1410656"/>
                  <a:pt x="2373302" y="1407104"/>
                  <a:pt x="2363029" y="1405375"/>
                </a:cubicBezTo>
                <a:cubicBezTo>
                  <a:pt x="2348530" y="1402975"/>
                  <a:pt x="2332591" y="1403647"/>
                  <a:pt x="2319821" y="1397502"/>
                </a:cubicBezTo>
                <a:cubicBezTo>
                  <a:pt x="2306188" y="1390973"/>
                  <a:pt x="2293225" y="1387997"/>
                  <a:pt x="2279111" y="1390013"/>
                </a:cubicBezTo>
                <a:cubicBezTo>
                  <a:pt x="2274406" y="1390685"/>
                  <a:pt x="2268357" y="1394718"/>
                  <a:pt x="2266245" y="1398846"/>
                </a:cubicBezTo>
                <a:cubicBezTo>
                  <a:pt x="2261540" y="1408064"/>
                  <a:pt x="2255108" y="1409697"/>
                  <a:pt x="2246370" y="1406527"/>
                </a:cubicBezTo>
                <a:cubicBezTo>
                  <a:pt x="2238785" y="1403839"/>
                  <a:pt x="2229471" y="1402495"/>
                  <a:pt x="2224287" y="1397310"/>
                </a:cubicBezTo>
                <a:cubicBezTo>
                  <a:pt x="2209596" y="1382620"/>
                  <a:pt x="2190873" y="1382140"/>
                  <a:pt x="2172630" y="1378204"/>
                </a:cubicBezTo>
                <a:cubicBezTo>
                  <a:pt x="2161494" y="1375802"/>
                  <a:pt x="2151123" y="1375707"/>
                  <a:pt x="2139985" y="1377339"/>
                </a:cubicBezTo>
                <a:cubicBezTo>
                  <a:pt x="2115790" y="1380988"/>
                  <a:pt x="2092266" y="1375802"/>
                  <a:pt x="2069030" y="1369178"/>
                </a:cubicBezTo>
                <a:cubicBezTo>
                  <a:pt x="2053667" y="1364761"/>
                  <a:pt x="2037921" y="1362073"/>
                  <a:pt x="2022655" y="1357560"/>
                </a:cubicBezTo>
                <a:cubicBezTo>
                  <a:pt x="2011229" y="1354104"/>
                  <a:pt x="1999804" y="1349975"/>
                  <a:pt x="1989339" y="1344406"/>
                </a:cubicBezTo>
                <a:cubicBezTo>
                  <a:pt x="1974167" y="1336244"/>
                  <a:pt x="1960918" y="1323954"/>
                  <a:pt x="1941618" y="1327219"/>
                </a:cubicBezTo>
                <a:cubicBezTo>
                  <a:pt x="1924623" y="1330099"/>
                  <a:pt x="1909262" y="1324051"/>
                  <a:pt x="1893707" y="1318290"/>
                </a:cubicBezTo>
                <a:cubicBezTo>
                  <a:pt x="1882281" y="1314065"/>
                  <a:pt x="1870857" y="1309744"/>
                  <a:pt x="1859045" y="1307056"/>
                </a:cubicBezTo>
                <a:cubicBezTo>
                  <a:pt x="1845027" y="1303887"/>
                  <a:pt x="1829184" y="1305232"/>
                  <a:pt x="1816702" y="1299374"/>
                </a:cubicBezTo>
                <a:cubicBezTo>
                  <a:pt x="1803644" y="1293229"/>
                  <a:pt x="1792795" y="1297358"/>
                  <a:pt x="1781177" y="1299087"/>
                </a:cubicBezTo>
                <a:cubicBezTo>
                  <a:pt x="1762646" y="1301775"/>
                  <a:pt x="1744210" y="1306768"/>
                  <a:pt x="1725488" y="1300431"/>
                </a:cubicBezTo>
                <a:cubicBezTo>
                  <a:pt x="1702733" y="1292750"/>
                  <a:pt x="1680169" y="1284493"/>
                  <a:pt x="1657318" y="1277196"/>
                </a:cubicBezTo>
                <a:cubicBezTo>
                  <a:pt x="1648483" y="1274410"/>
                  <a:pt x="1638980" y="1273258"/>
                  <a:pt x="1629761" y="1272010"/>
                </a:cubicBezTo>
                <a:cubicBezTo>
                  <a:pt x="1621025" y="1270954"/>
                  <a:pt x="1610559" y="1273642"/>
                  <a:pt x="1603837" y="1269610"/>
                </a:cubicBezTo>
                <a:cubicBezTo>
                  <a:pt x="1586554" y="1259241"/>
                  <a:pt x="1568792" y="1254152"/>
                  <a:pt x="1548820" y="1254152"/>
                </a:cubicBezTo>
                <a:cubicBezTo>
                  <a:pt x="1541330" y="1254152"/>
                  <a:pt x="1534033" y="1249831"/>
                  <a:pt x="1526449" y="1249062"/>
                </a:cubicBezTo>
                <a:cubicBezTo>
                  <a:pt x="1516078" y="1248103"/>
                  <a:pt x="1504172" y="1245510"/>
                  <a:pt x="1495147" y="1249159"/>
                </a:cubicBezTo>
                <a:cubicBezTo>
                  <a:pt x="1473928" y="1257800"/>
                  <a:pt x="1456742" y="1250599"/>
                  <a:pt x="1438211" y="1242054"/>
                </a:cubicBezTo>
                <a:cubicBezTo>
                  <a:pt x="1419967" y="1233604"/>
                  <a:pt x="1400764" y="1226884"/>
                  <a:pt x="1381370" y="1221314"/>
                </a:cubicBezTo>
                <a:cubicBezTo>
                  <a:pt x="1374073" y="1219298"/>
                  <a:pt x="1365336" y="1222659"/>
                  <a:pt x="1357270" y="1223330"/>
                </a:cubicBezTo>
                <a:cubicBezTo>
                  <a:pt x="1354389" y="1223523"/>
                  <a:pt x="1351220" y="1223811"/>
                  <a:pt x="1348629" y="1222851"/>
                </a:cubicBezTo>
                <a:cubicBezTo>
                  <a:pt x="1323569" y="1213633"/>
                  <a:pt x="1298124" y="1206624"/>
                  <a:pt x="1270953" y="1211424"/>
                </a:cubicBezTo>
                <a:cubicBezTo>
                  <a:pt x="1268457" y="1211905"/>
                  <a:pt x="1265672" y="1210849"/>
                  <a:pt x="1263175" y="1210177"/>
                </a:cubicBezTo>
                <a:cubicBezTo>
                  <a:pt x="1250981" y="1206720"/>
                  <a:pt x="1239075" y="1201247"/>
                  <a:pt x="1226690" y="1199999"/>
                </a:cubicBezTo>
                <a:cubicBezTo>
                  <a:pt x="1196157" y="1196927"/>
                  <a:pt x="1165433" y="1195678"/>
                  <a:pt x="1134706" y="1193662"/>
                </a:cubicBezTo>
                <a:cubicBezTo>
                  <a:pt x="1132786" y="1193566"/>
                  <a:pt x="1130770" y="1193566"/>
                  <a:pt x="1129042" y="1192894"/>
                </a:cubicBezTo>
                <a:cubicBezTo>
                  <a:pt x="1117712" y="1188765"/>
                  <a:pt x="1107823" y="1190110"/>
                  <a:pt x="1098220" y="1197982"/>
                </a:cubicBezTo>
                <a:cubicBezTo>
                  <a:pt x="1093996" y="1201439"/>
                  <a:pt x="1088235" y="1203263"/>
                  <a:pt x="1082955" y="1205184"/>
                </a:cubicBezTo>
                <a:cubicBezTo>
                  <a:pt x="1075177" y="1208065"/>
                  <a:pt x="1067208" y="1210849"/>
                  <a:pt x="1059143" y="1212673"/>
                </a:cubicBezTo>
                <a:cubicBezTo>
                  <a:pt x="1051173" y="1214401"/>
                  <a:pt x="1042628" y="1216801"/>
                  <a:pt x="1034947" y="1215458"/>
                </a:cubicBezTo>
                <a:cubicBezTo>
                  <a:pt x="1021121" y="1213057"/>
                  <a:pt x="1007966" y="1207681"/>
                  <a:pt x="994332" y="1204127"/>
                </a:cubicBezTo>
                <a:cubicBezTo>
                  <a:pt x="989628" y="1202879"/>
                  <a:pt x="984442" y="1203072"/>
                  <a:pt x="979546" y="1202975"/>
                </a:cubicBezTo>
                <a:cubicBezTo>
                  <a:pt x="968312" y="1202688"/>
                  <a:pt x="956790" y="1205472"/>
                  <a:pt x="946613" y="1197503"/>
                </a:cubicBezTo>
                <a:cubicBezTo>
                  <a:pt x="937204" y="1190014"/>
                  <a:pt x="927697" y="1192221"/>
                  <a:pt x="917808" y="1197887"/>
                </a:cubicBezTo>
                <a:cubicBezTo>
                  <a:pt x="910703" y="1201920"/>
                  <a:pt x="902639" y="1205088"/>
                  <a:pt x="894669" y="1206624"/>
                </a:cubicBezTo>
                <a:cubicBezTo>
                  <a:pt x="883723" y="1208736"/>
                  <a:pt x="872873" y="1209601"/>
                  <a:pt x="861063" y="1208352"/>
                </a:cubicBezTo>
                <a:cubicBezTo>
                  <a:pt x="852710" y="1207488"/>
                  <a:pt x="845892" y="1207104"/>
                  <a:pt x="839363" y="1202015"/>
                </a:cubicBezTo>
                <a:cubicBezTo>
                  <a:pt x="838308" y="1201247"/>
                  <a:pt x="836388" y="1201055"/>
                  <a:pt x="834947" y="1201152"/>
                </a:cubicBezTo>
                <a:cubicBezTo>
                  <a:pt x="816032" y="1202784"/>
                  <a:pt x="797309" y="1201920"/>
                  <a:pt x="778202" y="1200767"/>
                </a:cubicBezTo>
                <a:cubicBezTo>
                  <a:pt x="753911" y="1199231"/>
                  <a:pt x="728370" y="1203743"/>
                  <a:pt x="707343" y="1219874"/>
                </a:cubicBezTo>
                <a:cubicBezTo>
                  <a:pt x="704271" y="1222275"/>
                  <a:pt x="699662" y="1223330"/>
                  <a:pt x="695629" y="1223907"/>
                </a:cubicBezTo>
                <a:cubicBezTo>
                  <a:pt x="676618" y="1226403"/>
                  <a:pt x="657511" y="1228132"/>
                  <a:pt x="638500" y="1230916"/>
                </a:cubicBezTo>
                <a:cubicBezTo>
                  <a:pt x="628130" y="1232452"/>
                  <a:pt x="617280" y="1233797"/>
                  <a:pt x="607872" y="1238021"/>
                </a:cubicBezTo>
                <a:cubicBezTo>
                  <a:pt x="598655" y="1242149"/>
                  <a:pt x="591260" y="1247046"/>
                  <a:pt x="585788" y="1238405"/>
                </a:cubicBezTo>
                <a:cubicBezTo>
                  <a:pt x="575995" y="1243014"/>
                  <a:pt x="567448" y="1246855"/>
                  <a:pt x="559097" y="1250983"/>
                </a:cubicBezTo>
                <a:cubicBezTo>
                  <a:pt x="556023" y="1252519"/>
                  <a:pt x="553431" y="1255016"/>
                  <a:pt x="550358" y="1256456"/>
                </a:cubicBezTo>
                <a:cubicBezTo>
                  <a:pt x="547093" y="1257993"/>
                  <a:pt x="543445" y="1258952"/>
                  <a:pt x="539893" y="1259720"/>
                </a:cubicBezTo>
                <a:cubicBezTo>
                  <a:pt x="524050" y="1263177"/>
                  <a:pt x="508207" y="1266345"/>
                  <a:pt x="492462" y="1270090"/>
                </a:cubicBezTo>
                <a:cubicBezTo>
                  <a:pt x="489388" y="1270858"/>
                  <a:pt x="486796" y="1273931"/>
                  <a:pt x="484011" y="1275947"/>
                </a:cubicBezTo>
                <a:cubicBezTo>
                  <a:pt x="482187" y="1277291"/>
                  <a:pt x="480363" y="1279307"/>
                  <a:pt x="478346" y="1279596"/>
                </a:cubicBezTo>
                <a:cubicBezTo>
                  <a:pt x="462984" y="1281900"/>
                  <a:pt x="447718" y="1284589"/>
                  <a:pt x="432260" y="1285741"/>
                </a:cubicBezTo>
                <a:cubicBezTo>
                  <a:pt x="419298" y="1286700"/>
                  <a:pt x="406815" y="1286413"/>
                  <a:pt x="403455" y="1303119"/>
                </a:cubicBezTo>
                <a:cubicBezTo>
                  <a:pt x="402879" y="1306000"/>
                  <a:pt x="398750" y="1309073"/>
                  <a:pt x="395583" y="1310512"/>
                </a:cubicBezTo>
                <a:cubicBezTo>
                  <a:pt x="386557" y="1314641"/>
                  <a:pt x="376954" y="1317425"/>
                  <a:pt x="368025" y="1321650"/>
                </a:cubicBezTo>
                <a:cubicBezTo>
                  <a:pt x="338741" y="1335764"/>
                  <a:pt x="308113" y="1344694"/>
                  <a:pt x="275371" y="1343062"/>
                </a:cubicBezTo>
                <a:cubicBezTo>
                  <a:pt x="265194" y="1342582"/>
                  <a:pt x="255304" y="1337396"/>
                  <a:pt x="248871" y="1335476"/>
                </a:cubicBezTo>
                <a:cubicBezTo>
                  <a:pt x="230341" y="1343062"/>
                  <a:pt x="214786" y="1350359"/>
                  <a:pt x="198559" y="1355831"/>
                </a:cubicBezTo>
                <a:cubicBezTo>
                  <a:pt x="184253" y="1360728"/>
                  <a:pt x="169274" y="1363801"/>
                  <a:pt x="154583" y="1367353"/>
                </a:cubicBezTo>
                <a:cubicBezTo>
                  <a:pt x="149206" y="1368698"/>
                  <a:pt x="143734" y="1369466"/>
                  <a:pt x="138261" y="1370138"/>
                </a:cubicBezTo>
                <a:cubicBezTo>
                  <a:pt x="121171" y="1372250"/>
                  <a:pt x="103312" y="1367162"/>
                  <a:pt x="86606" y="1375227"/>
                </a:cubicBezTo>
                <a:cubicBezTo>
                  <a:pt x="77868" y="1379452"/>
                  <a:pt x="69226" y="1384540"/>
                  <a:pt x="60009" y="1386749"/>
                </a:cubicBezTo>
                <a:cubicBezTo>
                  <a:pt x="50120" y="1389149"/>
                  <a:pt x="40446" y="1392894"/>
                  <a:pt x="30568" y="1395570"/>
                </a:cubicBezTo>
                <a:lnTo>
                  <a:pt x="0" y="1397975"/>
                </a:lnTo>
                <a:lnTo>
                  <a:pt x="0" y="1041395"/>
                </a:lnTo>
                <a:lnTo>
                  <a:pt x="17282" y="1043014"/>
                </a:lnTo>
                <a:cubicBezTo>
                  <a:pt x="26692" y="1044358"/>
                  <a:pt x="35813" y="1048967"/>
                  <a:pt x="45030" y="1049159"/>
                </a:cubicBezTo>
                <a:cubicBezTo>
                  <a:pt x="59529" y="1049448"/>
                  <a:pt x="72395" y="1051271"/>
                  <a:pt x="85356" y="1059145"/>
                </a:cubicBezTo>
                <a:cubicBezTo>
                  <a:pt x="104944" y="1070955"/>
                  <a:pt x="121074" y="1065962"/>
                  <a:pt x="133077" y="1047815"/>
                </a:cubicBezTo>
                <a:cubicBezTo>
                  <a:pt x="134325" y="1045991"/>
                  <a:pt x="135957" y="1043590"/>
                  <a:pt x="137877" y="1043110"/>
                </a:cubicBezTo>
                <a:cubicBezTo>
                  <a:pt x="154872" y="1038885"/>
                  <a:pt x="172347" y="1030820"/>
                  <a:pt x="189053" y="1031877"/>
                </a:cubicBezTo>
                <a:cubicBezTo>
                  <a:pt x="218530" y="1033797"/>
                  <a:pt x="246278" y="1031493"/>
                  <a:pt x="273066" y="1019010"/>
                </a:cubicBezTo>
                <a:cubicBezTo>
                  <a:pt x="274698" y="1018242"/>
                  <a:pt x="277195" y="1017474"/>
                  <a:pt x="278539" y="1018146"/>
                </a:cubicBezTo>
                <a:cubicBezTo>
                  <a:pt x="294670" y="1026500"/>
                  <a:pt x="312336" y="1033125"/>
                  <a:pt x="326355" y="1044358"/>
                </a:cubicBezTo>
                <a:cubicBezTo>
                  <a:pt x="339701" y="1055016"/>
                  <a:pt x="355832" y="1055112"/>
                  <a:pt x="364761" y="1040710"/>
                </a:cubicBezTo>
                <a:cubicBezTo>
                  <a:pt x="369177" y="1033604"/>
                  <a:pt x="375322" y="1025348"/>
                  <a:pt x="382619" y="1022562"/>
                </a:cubicBezTo>
                <a:cubicBezTo>
                  <a:pt x="399134" y="1016226"/>
                  <a:pt x="416802" y="1012961"/>
                  <a:pt x="433988" y="1008256"/>
                </a:cubicBezTo>
                <a:cubicBezTo>
                  <a:pt x="455208" y="1002495"/>
                  <a:pt x="476139" y="1002495"/>
                  <a:pt x="497262" y="1009697"/>
                </a:cubicBezTo>
                <a:cubicBezTo>
                  <a:pt x="512145" y="1014785"/>
                  <a:pt x="527315" y="1014785"/>
                  <a:pt x="542101" y="1007872"/>
                </a:cubicBezTo>
                <a:cubicBezTo>
                  <a:pt x="550070" y="1004128"/>
                  <a:pt x="558232" y="1000288"/>
                  <a:pt x="566681" y="998175"/>
                </a:cubicBezTo>
                <a:cubicBezTo>
                  <a:pt x="572154" y="996830"/>
                  <a:pt x="578490" y="998079"/>
                  <a:pt x="584251" y="999136"/>
                </a:cubicBezTo>
                <a:cubicBezTo>
                  <a:pt x="595389" y="1001248"/>
                  <a:pt x="606911" y="1007681"/>
                  <a:pt x="617280" y="1006049"/>
                </a:cubicBezTo>
                <a:cubicBezTo>
                  <a:pt x="653095" y="1000288"/>
                  <a:pt x="686892" y="1013826"/>
                  <a:pt x="721842" y="1014210"/>
                </a:cubicBezTo>
                <a:cubicBezTo>
                  <a:pt x="737684" y="1014401"/>
                  <a:pt x="753335" y="1017474"/>
                  <a:pt x="764472" y="1001440"/>
                </a:cubicBezTo>
                <a:cubicBezTo>
                  <a:pt x="765912" y="999327"/>
                  <a:pt x="772922" y="1000479"/>
                  <a:pt x="777242" y="1001152"/>
                </a:cubicBezTo>
                <a:cubicBezTo>
                  <a:pt x="786844" y="1002592"/>
                  <a:pt x="796350" y="1006240"/>
                  <a:pt x="805854" y="1006145"/>
                </a:cubicBezTo>
                <a:cubicBezTo>
                  <a:pt x="825538" y="1006049"/>
                  <a:pt x="845317" y="1004513"/>
                  <a:pt x="864904" y="1002784"/>
                </a:cubicBezTo>
                <a:cubicBezTo>
                  <a:pt x="872297" y="1002111"/>
                  <a:pt x="879402" y="999520"/>
                  <a:pt x="886700" y="997695"/>
                </a:cubicBezTo>
                <a:cubicBezTo>
                  <a:pt x="890732" y="996639"/>
                  <a:pt x="895053" y="993855"/>
                  <a:pt x="898797" y="994430"/>
                </a:cubicBezTo>
                <a:cubicBezTo>
                  <a:pt x="920497" y="997791"/>
                  <a:pt x="940372" y="989534"/>
                  <a:pt x="960919" y="985405"/>
                </a:cubicBezTo>
                <a:cubicBezTo>
                  <a:pt x="970425" y="983485"/>
                  <a:pt x="979354" y="978876"/>
                  <a:pt x="988571" y="975708"/>
                </a:cubicBezTo>
                <a:cubicBezTo>
                  <a:pt x="990972" y="974843"/>
                  <a:pt x="993660" y="974075"/>
                  <a:pt x="996061" y="974268"/>
                </a:cubicBezTo>
                <a:cubicBezTo>
                  <a:pt x="1009791" y="975420"/>
                  <a:pt x="1023425" y="977052"/>
                  <a:pt x="1037059" y="978300"/>
                </a:cubicBezTo>
                <a:cubicBezTo>
                  <a:pt x="1049445" y="979452"/>
                  <a:pt x="1061927" y="979836"/>
                  <a:pt x="1067784" y="993950"/>
                </a:cubicBezTo>
                <a:cubicBezTo>
                  <a:pt x="1068649" y="996159"/>
                  <a:pt x="1071528" y="997791"/>
                  <a:pt x="1073737" y="999231"/>
                </a:cubicBezTo>
                <a:cubicBezTo>
                  <a:pt x="1107823" y="1021411"/>
                  <a:pt x="1126065" y="1020835"/>
                  <a:pt x="1159383" y="997407"/>
                </a:cubicBezTo>
                <a:cubicBezTo>
                  <a:pt x="1162839" y="995007"/>
                  <a:pt x="1170232" y="993278"/>
                  <a:pt x="1172536" y="995198"/>
                </a:cubicBezTo>
                <a:cubicBezTo>
                  <a:pt x="1192124" y="1011137"/>
                  <a:pt x="1213535" y="1009409"/>
                  <a:pt x="1236099" y="1004416"/>
                </a:cubicBezTo>
                <a:cubicBezTo>
                  <a:pt x="1241956" y="1003072"/>
                  <a:pt x="1250213" y="1003072"/>
                  <a:pt x="1254630" y="1006240"/>
                </a:cubicBezTo>
                <a:cubicBezTo>
                  <a:pt x="1275657" y="1020930"/>
                  <a:pt x="1298221" y="1018819"/>
                  <a:pt x="1321072" y="1014498"/>
                </a:cubicBezTo>
                <a:cubicBezTo>
                  <a:pt x="1324624" y="1013826"/>
                  <a:pt x="1328946" y="1010177"/>
                  <a:pt x="1330481" y="1006817"/>
                </a:cubicBezTo>
                <a:cubicBezTo>
                  <a:pt x="1335955" y="994911"/>
                  <a:pt x="1346229" y="990878"/>
                  <a:pt x="1357558" y="987517"/>
                </a:cubicBezTo>
                <a:cubicBezTo>
                  <a:pt x="1375417" y="982044"/>
                  <a:pt x="1392987" y="975611"/>
                  <a:pt x="1410942" y="970427"/>
                </a:cubicBezTo>
                <a:cubicBezTo>
                  <a:pt x="1415360" y="969179"/>
                  <a:pt x="1420832" y="969947"/>
                  <a:pt x="1425441" y="971387"/>
                </a:cubicBezTo>
                <a:cubicBezTo>
                  <a:pt x="1441187" y="976284"/>
                  <a:pt x="1451173" y="988574"/>
                  <a:pt x="1462118" y="999904"/>
                </a:cubicBezTo>
                <a:cubicBezTo>
                  <a:pt x="1466919" y="1004897"/>
                  <a:pt x="1473544" y="1008449"/>
                  <a:pt x="1479978" y="1011329"/>
                </a:cubicBezTo>
                <a:cubicBezTo>
                  <a:pt x="1496684" y="1018723"/>
                  <a:pt x="1513775" y="1025348"/>
                  <a:pt x="1530674" y="1032356"/>
                </a:cubicBezTo>
                <a:cubicBezTo>
                  <a:pt x="1532306" y="1033029"/>
                  <a:pt x="1533649" y="1034757"/>
                  <a:pt x="1534898" y="1036197"/>
                </a:cubicBezTo>
                <a:cubicBezTo>
                  <a:pt x="1547380" y="1051368"/>
                  <a:pt x="1559765" y="1066634"/>
                  <a:pt x="1572344" y="1081804"/>
                </a:cubicBezTo>
                <a:cubicBezTo>
                  <a:pt x="1574744" y="1084684"/>
                  <a:pt x="1578201" y="1086797"/>
                  <a:pt x="1580793" y="1089581"/>
                </a:cubicBezTo>
                <a:cubicBezTo>
                  <a:pt x="1584442" y="1093422"/>
                  <a:pt x="1589051" y="1097071"/>
                  <a:pt x="1590971" y="1101680"/>
                </a:cubicBezTo>
                <a:cubicBezTo>
                  <a:pt x="1596923" y="1116177"/>
                  <a:pt x="1608350" y="1122419"/>
                  <a:pt x="1622751" y="1125108"/>
                </a:cubicBezTo>
                <a:cubicBezTo>
                  <a:pt x="1635906" y="1127603"/>
                  <a:pt x="1649060" y="1129716"/>
                  <a:pt x="1662118" y="1132596"/>
                </a:cubicBezTo>
                <a:cubicBezTo>
                  <a:pt x="1678056" y="1136053"/>
                  <a:pt x="1693899" y="1139798"/>
                  <a:pt x="1709646" y="1144022"/>
                </a:cubicBezTo>
                <a:cubicBezTo>
                  <a:pt x="1716462" y="1145847"/>
                  <a:pt x="1723664" y="1147959"/>
                  <a:pt x="1729521" y="1151704"/>
                </a:cubicBezTo>
                <a:cubicBezTo>
                  <a:pt x="1745939" y="1162073"/>
                  <a:pt x="1763510" y="1169082"/>
                  <a:pt x="1782809" y="1166298"/>
                </a:cubicBezTo>
                <a:cubicBezTo>
                  <a:pt x="1798267" y="1164089"/>
                  <a:pt x="1811229" y="1169754"/>
                  <a:pt x="1820831" y="1178588"/>
                </a:cubicBezTo>
                <a:cubicBezTo>
                  <a:pt x="1838306" y="1194623"/>
                  <a:pt x="1857028" y="1190973"/>
                  <a:pt x="1875656" y="1185789"/>
                </a:cubicBezTo>
                <a:cubicBezTo>
                  <a:pt x="1885257" y="1183101"/>
                  <a:pt x="1893130" y="1183485"/>
                  <a:pt x="1902252" y="1186076"/>
                </a:cubicBezTo>
                <a:cubicBezTo>
                  <a:pt x="1923375" y="1192126"/>
                  <a:pt x="1937490" y="1208544"/>
                  <a:pt x="1951123" y="1222946"/>
                </a:cubicBezTo>
                <a:cubicBezTo>
                  <a:pt x="1962742" y="1235236"/>
                  <a:pt x="1975800" y="1242149"/>
                  <a:pt x="1990106" y="1247335"/>
                </a:cubicBezTo>
                <a:cubicBezTo>
                  <a:pt x="2008157" y="1253959"/>
                  <a:pt x="2022463" y="1251464"/>
                  <a:pt x="2031105" y="1235525"/>
                </a:cubicBezTo>
                <a:cubicBezTo>
                  <a:pt x="2033505" y="1231012"/>
                  <a:pt x="2037729" y="1225730"/>
                  <a:pt x="2042242" y="1224387"/>
                </a:cubicBezTo>
                <a:cubicBezTo>
                  <a:pt x="2064037" y="1217666"/>
                  <a:pt x="2086121" y="1207872"/>
                  <a:pt x="2109453" y="1213826"/>
                </a:cubicBezTo>
                <a:cubicBezTo>
                  <a:pt x="2141714" y="1221987"/>
                  <a:pt x="2173207" y="1221507"/>
                  <a:pt x="2205468" y="1213442"/>
                </a:cubicBezTo>
                <a:cubicBezTo>
                  <a:pt x="2257796" y="1200383"/>
                  <a:pt x="2310124" y="1186557"/>
                  <a:pt x="2365142" y="1189437"/>
                </a:cubicBezTo>
                <a:cubicBezTo>
                  <a:pt x="2374262" y="1189917"/>
                  <a:pt x="2385112" y="1184060"/>
                  <a:pt x="2392985" y="1178299"/>
                </a:cubicBezTo>
                <a:cubicBezTo>
                  <a:pt x="2408060" y="1167354"/>
                  <a:pt x="2407387" y="1166489"/>
                  <a:pt x="2424286" y="1175515"/>
                </a:cubicBezTo>
                <a:cubicBezTo>
                  <a:pt x="2428319" y="1177724"/>
                  <a:pt x="2433312" y="1179068"/>
                  <a:pt x="2436289" y="1182333"/>
                </a:cubicBezTo>
                <a:cubicBezTo>
                  <a:pt x="2451458" y="1198943"/>
                  <a:pt x="2470182" y="1194910"/>
                  <a:pt x="2488808" y="1192510"/>
                </a:cubicBezTo>
                <a:cubicBezTo>
                  <a:pt x="2492073" y="1192030"/>
                  <a:pt x="2496009" y="1191358"/>
                  <a:pt x="2498795" y="1192702"/>
                </a:cubicBezTo>
                <a:cubicBezTo>
                  <a:pt x="2511372" y="1198750"/>
                  <a:pt x="2522030" y="1196639"/>
                  <a:pt x="2532976" y="1188381"/>
                </a:cubicBezTo>
                <a:cubicBezTo>
                  <a:pt x="2542481" y="1181276"/>
                  <a:pt x="2553427" y="1177052"/>
                  <a:pt x="2564661" y="1185885"/>
                </a:cubicBezTo>
                <a:cubicBezTo>
                  <a:pt x="2589625" y="1205472"/>
                  <a:pt x="2616316" y="1206432"/>
                  <a:pt x="2644545" y="1194046"/>
                </a:cubicBezTo>
                <a:cubicBezTo>
                  <a:pt x="2664708" y="1185213"/>
                  <a:pt x="2684583" y="1183196"/>
                  <a:pt x="2705803" y="1192126"/>
                </a:cubicBezTo>
                <a:cubicBezTo>
                  <a:pt x="2713964" y="1195582"/>
                  <a:pt x="2724526" y="1193278"/>
                  <a:pt x="2734031" y="1194046"/>
                </a:cubicBezTo>
                <a:cubicBezTo>
                  <a:pt x="2739408" y="1194430"/>
                  <a:pt x="2745362" y="1194526"/>
                  <a:pt x="2749969" y="1196927"/>
                </a:cubicBezTo>
                <a:cubicBezTo>
                  <a:pt x="2762260" y="1203072"/>
                  <a:pt x="2773685" y="1210945"/>
                  <a:pt x="2786071" y="1216994"/>
                </a:cubicBezTo>
                <a:cubicBezTo>
                  <a:pt x="2792024" y="1219874"/>
                  <a:pt x="2799129" y="1221410"/>
                  <a:pt x="2805851" y="1221507"/>
                </a:cubicBezTo>
                <a:cubicBezTo>
                  <a:pt x="2825726" y="1221987"/>
                  <a:pt x="2845601" y="1221987"/>
                  <a:pt x="2865380" y="1221123"/>
                </a:cubicBezTo>
                <a:cubicBezTo>
                  <a:pt x="2898025" y="1219778"/>
                  <a:pt x="2931150" y="1219490"/>
                  <a:pt x="2954674" y="1190878"/>
                </a:cubicBezTo>
                <a:cubicBezTo>
                  <a:pt x="2956595" y="1188573"/>
                  <a:pt x="2960723" y="1187229"/>
                  <a:pt x="2963988" y="1186845"/>
                </a:cubicBezTo>
                <a:cubicBezTo>
                  <a:pt x="2979062" y="1185021"/>
                  <a:pt x="2994520" y="1184828"/>
                  <a:pt x="3009403" y="1181852"/>
                </a:cubicBezTo>
                <a:cubicBezTo>
                  <a:pt x="3021309" y="1179452"/>
                  <a:pt x="3031199" y="1180220"/>
                  <a:pt x="3040223" y="1188669"/>
                </a:cubicBezTo>
                <a:cubicBezTo>
                  <a:pt x="3052034" y="1199807"/>
                  <a:pt x="3066436" y="1206336"/>
                  <a:pt x="3082183" y="1202784"/>
                </a:cubicBezTo>
                <a:cubicBezTo>
                  <a:pt x="3097928" y="1199327"/>
                  <a:pt x="3108298" y="1206816"/>
                  <a:pt x="3119916" y="1214594"/>
                </a:cubicBezTo>
                <a:cubicBezTo>
                  <a:pt x="3128366" y="1220258"/>
                  <a:pt x="3137967" y="1227363"/>
                  <a:pt x="3147376" y="1227939"/>
                </a:cubicBezTo>
                <a:cubicBezTo>
                  <a:pt x="3168692" y="1229187"/>
                  <a:pt x="3187031" y="1248967"/>
                  <a:pt x="3210171" y="1237733"/>
                </a:cubicBezTo>
                <a:cubicBezTo>
                  <a:pt x="3211707" y="1236965"/>
                  <a:pt x="3214491" y="1238885"/>
                  <a:pt x="3216700" y="1239365"/>
                </a:cubicBezTo>
                <a:cubicBezTo>
                  <a:pt x="3234366" y="1243014"/>
                  <a:pt x="3250977" y="1239461"/>
                  <a:pt x="3263939" y="1227459"/>
                </a:cubicBezTo>
                <a:cubicBezTo>
                  <a:pt x="3280934" y="1211809"/>
                  <a:pt x="3299752" y="1210272"/>
                  <a:pt x="3320683" y="1215362"/>
                </a:cubicBezTo>
                <a:cubicBezTo>
                  <a:pt x="3327405" y="1216994"/>
                  <a:pt x="3334126" y="1218146"/>
                  <a:pt x="3340943" y="1219490"/>
                </a:cubicBezTo>
                <a:cubicBezTo>
                  <a:pt x="3350160" y="1221410"/>
                  <a:pt x="3359474" y="1223427"/>
                  <a:pt x="3368691" y="1225347"/>
                </a:cubicBezTo>
                <a:cubicBezTo>
                  <a:pt x="3377621" y="1227268"/>
                  <a:pt x="3387511" y="1230532"/>
                  <a:pt x="3394423" y="1222275"/>
                </a:cubicBezTo>
                <a:cubicBezTo>
                  <a:pt x="3400376" y="1215169"/>
                  <a:pt x="3404601" y="1215842"/>
                  <a:pt x="3410074" y="1221987"/>
                </a:cubicBezTo>
                <a:cubicBezTo>
                  <a:pt x="3429085" y="1243494"/>
                  <a:pt x="3452129" y="1256936"/>
                  <a:pt x="3481509" y="1257896"/>
                </a:cubicBezTo>
                <a:cubicBezTo>
                  <a:pt x="3487558" y="1258088"/>
                  <a:pt x="3493703" y="1259432"/>
                  <a:pt x="3499656" y="1260873"/>
                </a:cubicBezTo>
                <a:cubicBezTo>
                  <a:pt x="3503305" y="1261736"/>
                  <a:pt x="3507722" y="1262697"/>
                  <a:pt x="3509930" y="1265290"/>
                </a:cubicBezTo>
                <a:cubicBezTo>
                  <a:pt x="3527116" y="1285068"/>
                  <a:pt x="3548528" y="1298799"/>
                  <a:pt x="3571860" y="1309841"/>
                </a:cubicBezTo>
                <a:cubicBezTo>
                  <a:pt x="3580213" y="1313777"/>
                  <a:pt x="3589143" y="1317713"/>
                  <a:pt x="3598168" y="1318866"/>
                </a:cubicBezTo>
                <a:cubicBezTo>
                  <a:pt x="3607577" y="1320018"/>
                  <a:pt x="3617466" y="1318098"/>
                  <a:pt x="3627068" y="1317041"/>
                </a:cubicBezTo>
                <a:cubicBezTo>
                  <a:pt x="3632733" y="1316466"/>
                  <a:pt x="3639262" y="1316561"/>
                  <a:pt x="3643775" y="1313777"/>
                </a:cubicBezTo>
                <a:cubicBezTo>
                  <a:pt x="3658081" y="1305039"/>
                  <a:pt x="3671907" y="1295631"/>
                  <a:pt x="3685254" y="1285452"/>
                </a:cubicBezTo>
                <a:cubicBezTo>
                  <a:pt x="3696680" y="1276715"/>
                  <a:pt x="3698984" y="1275467"/>
                  <a:pt x="3708873" y="1286413"/>
                </a:cubicBezTo>
                <a:cubicBezTo>
                  <a:pt x="3719051" y="1297647"/>
                  <a:pt x="3731725" y="1303503"/>
                  <a:pt x="3745743" y="1305903"/>
                </a:cubicBezTo>
                <a:cubicBezTo>
                  <a:pt x="3767922" y="1309648"/>
                  <a:pt x="3790294" y="1312816"/>
                  <a:pt x="3812665" y="1314641"/>
                </a:cubicBezTo>
                <a:cubicBezTo>
                  <a:pt x="3832924" y="1316273"/>
                  <a:pt x="3842622" y="1307440"/>
                  <a:pt x="3846655" y="1287373"/>
                </a:cubicBezTo>
                <a:cubicBezTo>
                  <a:pt x="3848959" y="1276235"/>
                  <a:pt x="3851936" y="1264137"/>
                  <a:pt x="3864225" y="1261161"/>
                </a:cubicBezTo>
                <a:cubicBezTo>
                  <a:pt x="3884293" y="1256360"/>
                  <a:pt x="3905128" y="1254248"/>
                  <a:pt x="3915018" y="1230724"/>
                </a:cubicBezTo>
                <a:cubicBezTo>
                  <a:pt x="3920490" y="1235909"/>
                  <a:pt x="3923851" y="1238981"/>
                  <a:pt x="3927116" y="1242054"/>
                </a:cubicBezTo>
                <a:cubicBezTo>
                  <a:pt x="3936141" y="1250599"/>
                  <a:pt x="3954863" y="1254248"/>
                  <a:pt x="3964370" y="1246855"/>
                </a:cubicBezTo>
                <a:cubicBezTo>
                  <a:pt x="3978388" y="1236101"/>
                  <a:pt x="3991254" y="1238117"/>
                  <a:pt x="4004696" y="1246471"/>
                </a:cubicBezTo>
                <a:cubicBezTo>
                  <a:pt x="4027164" y="1260297"/>
                  <a:pt x="4052223" y="1257128"/>
                  <a:pt x="4074978" y="1251559"/>
                </a:cubicBezTo>
                <a:cubicBezTo>
                  <a:pt x="4092166" y="1247430"/>
                  <a:pt x="4110505" y="1239845"/>
                  <a:pt x="4121738" y="1222466"/>
                </a:cubicBezTo>
                <a:cubicBezTo>
                  <a:pt x="4125290" y="1216898"/>
                  <a:pt x="4133260" y="1214113"/>
                  <a:pt x="4139598" y="1210465"/>
                </a:cubicBezTo>
                <a:cubicBezTo>
                  <a:pt x="4144878" y="1207488"/>
                  <a:pt x="4150447" y="1204704"/>
                  <a:pt x="4156304" y="1202784"/>
                </a:cubicBezTo>
                <a:cubicBezTo>
                  <a:pt x="4162544" y="1200671"/>
                  <a:pt x="4169458" y="1197598"/>
                  <a:pt x="4175604" y="1198463"/>
                </a:cubicBezTo>
                <a:cubicBezTo>
                  <a:pt x="4194230" y="1200959"/>
                  <a:pt x="4209016" y="1196062"/>
                  <a:pt x="4222170" y="1182140"/>
                </a:cubicBezTo>
                <a:cubicBezTo>
                  <a:pt x="4228988" y="1174939"/>
                  <a:pt x="4239069" y="1166202"/>
                  <a:pt x="4247710" y="1166105"/>
                </a:cubicBezTo>
                <a:cubicBezTo>
                  <a:pt x="4268738" y="1165818"/>
                  <a:pt x="4286212" y="1158905"/>
                  <a:pt x="4305128" y="1150647"/>
                </a:cubicBezTo>
                <a:cubicBezTo>
                  <a:pt x="4317321" y="1145366"/>
                  <a:pt x="4331147" y="1141718"/>
                  <a:pt x="4344206" y="1136821"/>
                </a:cubicBezTo>
                <a:cubicBezTo>
                  <a:pt x="4359472" y="1131060"/>
                  <a:pt x="4376083" y="1128948"/>
                  <a:pt x="4385396" y="1113009"/>
                </a:cubicBezTo>
                <a:cubicBezTo>
                  <a:pt x="4386452" y="1111281"/>
                  <a:pt x="4389621" y="1110993"/>
                  <a:pt x="4391157" y="1109361"/>
                </a:cubicBezTo>
                <a:cubicBezTo>
                  <a:pt x="4396054" y="1104368"/>
                  <a:pt x="4402391" y="1099760"/>
                  <a:pt x="4404984" y="1093710"/>
                </a:cubicBezTo>
                <a:cubicBezTo>
                  <a:pt x="4412472" y="1076044"/>
                  <a:pt x="4418329" y="1057800"/>
                  <a:pt x="4425050" y="1039846"/>
                </a:cubicBezTo>
                <a:cubicBezTo>
                  <a:pt x="4426491" y="1036005"/>
                  <a:pt x="4427834" y="1031108"/>
                  <a:pt x="4430812" y="1028900"/>
                </a:cubicBezTo>
                <a:cubicBezTo>
                  <a:pt x="4447998" y="1016226"/>
                  <a:pt x="4465474" y="1004032"/>
                  <a:pt x="4483140" y="992030"/>
                </a:cubicBezTo>
                <a:cubicBezTo>
                  <a:pt x="4490245" y="987229"/>
                  <a:pt x="4496198" y="989918"/>
                  <a:pt x="4502535" y="995487"/>
                </a:cubicBezTo>
                <a:cubicBezTo>
                  <a:pt x="4508680" y="1000768"/>
                  <a:pt x="4516266" y="1006240"/>
                  <a:pt x="4523946" y="1007585"/>
                </a:cubicBezTo>
                <a:cubicBezTo>
                  <a:pt x="4539309" y="1010177"/>
                  <a:pt x="4555247" y="1010753"/>
                  <a:pt x="4570898" y="1010753"/>
                </a:cubicBezTo>
                <a:cubicBezTo>
                  <a:pt x="4576754" y="1010753"/>
                  <a:pt x="4582995" y="1007297"/>
                  <a:pt x="4588468" y="1004513"/>
                </a:cubicBezTo>
                <a:cubicBezTo>
                  <a:pt x="4598838" y="999231"/>
                  <a:pt x="4608439" y="992126"/>
                  <a:pt x="4619192" y="987710"/>
                </a:cubicBezTo>
                <a:cubicBezTo>
                  <a:pt x="4631675" y="982621"/>
                  <a:pt x="4639164" y="974459"/>
                  <a:pt x="4642908" y="961689"/>
                </a:cubicBezTo>
                <a:cubicBezTo>
                  <a:pt x="4648478" y="942679"/>
                  <a:pt x="4661728" y="929428"/>
                  <a:pt x="4677378" y="918674"/>
                </a:cubicBezTo>
                <a:cubicBezTo>
                  <a:pt x="4697254" y="904944"/>
                  <a:pt x="4720970" y="905616"/>
                  <a:pt x="4743532" y="902256"/>
                </a:cubicBezTo>
                <a:cubicBezTo>
                  <a:pt x="4752174" y="901008"/>
                  <a:pt x="4761104" y="899951"/>
                  <a:pt x="4768977" y="896783"/>
                </a:cubicBezTo>
                <a:cubicBezTo>
                  <a:pt x="4798837" y="884877"/>
                  <a:pt x="4828698" y="873548"/>
                  <a:pt x="4861536" y="873835"/>
                </a:cubicBezTo>
                <a:cubicBezTo>
                  <a:pt x="4864223" y="873835"/>
                  <a:pt x="4866912" y="873548"/>
                  <a:pt x="4869600" y="873067"/>
                </a:cubicBezTo>
                <a:cubicBezTo>
                  <a:pt x="4892932" y="869131"/>
                  <a:pt x="4917032" y="867594"/>
                  <a:pt x="4933738" y="846664"/>
                </a:cubicBezTo>
                <a:cubicBezTo>
                  <a:pt x="4936810" y="842823"/>
                  <a:pt x="4943820" y="841671"/>
                  <a:pt x="4949196" y="840134"/>
                </a:cubicBezTo>
                <a:cubicBezTo>
                  <a:pt x="4958510" y="837638"/>
                  <a:pt x="4964752" y="832549"/>
                  <a:pt x="4968112" y="823427"/>
                </a:cubicBezTo>
                <a:cubicBezTo>
                  <a:pt x="4973778" y="807681"/>
                  <a:pt x="4980498" y="792223"/>
                  <a:pt x="4985588" y="776284"/>
                </a:cubicBezTo>
                <a:cubicBezTo>
                  <a:pt x="4989140" y="765338"/>
                  <a:pt x="4995764" y="759289"/>
                  <a:pt x="5006038" y="754776"/>
                </a:cubicBezTo>
                <a:cubicBezTo>
                  <a:pt x="5011800" y="752280"/>
                  <a:pt x="5016792" y="746808"/>
                  <a:pt x="5020921" y="741718"/>
                </a:cubicBezTo>
                <a:cubicBezTo>
                  <a:pt x="5025914" y="735573"/>
                  <a:pt x="5028506" y="727412"/>
                  <a:pt x="5033978" y="721940"/>
                </a:cubicBezTo>
                <a:cubicBezTo>
                  <a:pt x="5047324" y="708305"/>
                  <a:pt x="5051454" y="693231"/>
                  <a:pt x="5047036" y="674604"/>
                </a:cubicBezTo>
                <a:cubicBezTo>
                  <a:pt x="5043100" y="658090"/>
                  <a:pt x="5053470" y="636006"/>
                  <a:pt x="5067104" y="632645"/>
                </a:cubicBezTo>
                <a:cubicBezTo>
                  <a:pt x="5082178" y="628900"/>
                  <a:pt x="5092548" y="619684"/>
                  <a:pt x="5103206" y="609410"/>
                </a:cubicBezTo>
                <a:cubicBezTo>
                  <a:pt x="5109158" y="603649"/>
                  <a:pt x="5117512" y="598656"/>
                  <a:pt x="5125577" y="597216"/>
                </a:cubicBezTo>
                <a:cubicBezTo>
                  <a:pt x="5156206" y="591647"/>
                  <a:pt x="5185106" y="598464"/>
                  <a:pt x="5214200" y="609506"/>
                </a:cubicBezTo>
                <a:cubicBezTo>
                  <a:pt x="5233210" y="616707"/>
                  <a:pt x="5254333" y="618627"/>
                  <a:pt x="5274688" y="621507"/>
                </a:cubicBezTo>
                <a:cubicBezTo>
                  <a:pt x="5281026" y="622371"/>
                  <a:pt x="5289091" y="620452"/>
                  <a:pt x="5294564" y="616899"/>
                </a:cubicBezTo>
                <a:cubicBezTo>
                  <a:pt x="5313767" y="604609"/>
                  <a:pt x="5332874" y="591935"/>
                  <a:pt x="5350732" y="577724"/>
                </a:cubicBezTo>
                <a:cubicBezTo>
                  <a:pt x="5367344" y="564379"/>
                  <a:pt x="5386066" y="558810"/>
                  <a:pt x="5406230" y="560250"/>
                </a:cubicBezTo>
                <a:cubicBezTo>
                  <a:pt x="5420920" y="561306"/>
                  <a:pt x="5434170" y="558905"/>
                  <a:pt x="5447996" y="555257"/>
                </a:cubicBezTo>
                <a:cubicBezTo>
                  <a:pt x="5459518" y="552185"/>
                  <a:pt x="5472192" y="550072"/>
                  <a:pt x="5483904" y="551417"/>
                </a:cubicBezTo>
                <a:cubicBezTo>
                  <a:pt x="5500324" y="553337"/>
                  <a:pt x="5513862" y="550553"/>
                  <a:pt x="5527016" y="540663"/>
                </a:cubicBezTo>
                <a:cubicBezTo>
                  <a:pt x="5534025" y="535382"/>
                  <a:pt x="5543051" y="532598"/>
                  <a:pt x="5551404" y="528949"/>
                </a:cubicBezTo>
                <a:cubicBezTo>
                  <a:pt x="5564270" y="523284"/>
                  <a:pt x="5577616" y="518483"/>
                  <a:pt x="5590194" y="512147"/>
                </a:cubicBezTo>
                <a:cubicBezTo>
                  <a:pt x="5603732" y="505425"/>
                  <a:pt x="5616118" y="496112"/>
                  <a:pt x="5629944" y="490351"/>
                </a:cubicBezTo>
                <a:cubicBezTo>
                  <a:pt x="5644827" y="484110"/>
                  <a:pt x="5654428" y="474605"/>
                  <a:pt x="5660477" y="459818"/>
                </a:cubicBezTo>
                <a:cubicBezTo>
                  <a:pt x="5664318" y="450504"/>
                  <a:pt x="5669598" y="440615"/>
                  <a:pt x="5676896" y="434086"/>
                </a:cubicBezTo>
                <a:cubicBezTo>
                  <a:pt x="5691971" y="420740"/>
                  <a:pt x="5709636" y="410370"/>
                  <a:pt x="5725000" y="397216"/>
                </a:cubicBezTo>
                <a:cubicBezTo>
                  <a:pt x="5746603" y="378781"/>
                  <a:pt x="5766574" y="359194"/>
                  <a:pt x="5768494" y="327701"/>
                </a:cubicBezTo>
                <a:cubicBezTo>
                  <a:pt x="5769550" y="310322"/>
                  <a:pt x="5778768" y="302929"/>
                  <a:pt x="5795763" y="298801"/>
                </a:cubicBezTo>
                <a:cubicBezTo>
                  <a:pt x="5801427" y="297457"/>
                  <a:pt x="5809494" y="294864"/>
                  <a:pt x="5811221" y="290639"/>
                </a:cubicBezTo>
                <a:cubicBezTo>
                  <a:pt x="5816406" y="278061"/>
                  <a:pt x="5827159" y="275565"/>
                  <a:pt x="5837528" y="270573"/>
                </a:cubicBezTo>
                <a:cubicBezTo>
                  <a:pt x="5843770" y="267596"/>
                  <a:pt x="5851452" y="261739"/>
                  <a:pt x="5853084" y="255690"/>
                </a:cubicBezTo>
                <a:cubicBezTo>
                  <a:pt x="5859804" y="231206"/>
                  <a:pt x="5878239" y="216804"/>
                  <a:pt x="5895618" y="200961"/>
                </a:cubicBezTo>
                <a:cubicBezTo>
                  <a:pt x="5900707" y="196256"/>
                  <a:pt x="5906180" y="190879"/>
                  <a:pt x="5908676" y="184735"/>
                </a:cubicBezTo>
                <a:cubicBezTo>
                  <a:pt x="5913958" y="171484"/>
                  <a:pt x="5921830" y="161882"/>
                  <a:pt x="5935657" y="156891"/>
                </a:cubicBezTo>
                <a:cubicBezTo>
                  <a:pt x="5940073" y="155354"/>
                  <a:pt x="5944106" y="151801"/>
                  <a:pt x="5947467" y="148441"/>
                </a:cubicBezTo>
                <a:cubicBezTo>
                  <a:pt x="5954668" y="141144"/>
                  <a:pt x="5960716" y="132598"/>
                  <a:pt x="5968302" y="125782"/>
                </a:cubicBezTo>
                <a:cubicBezTo>
                  <a:pt x="5987600" y="108211"/>
                  <a:pt x="6006708" y="90928"/>
                  <a:pt x="6017942" y="66348"/>
                </a:cubicBezTo>
                <a:cubicBezTo>
                  <a:pt x="6023414" y="54346"/>
                  <a:pt x="6029656" y="41288"/>
                  <a:pt x="6039258" y="33030"/>
                </a:cubicBezTo>
                <a:cubicBezTo>
                  <a:pt x="6051452" y="22565"/>
                  <a:pt x="6067486" y="16612"/>
                  <a:pt x="6081792" y="8451"/>
                </a:cubicBezTo>
                <a:lnTo>
                  <a:pt x="609552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6" name="Google Shape;296;p26"/>
          <p:cNvSpPr/>
          <p:nvPr/>
        </p:nvSpPr>
        <p:spPr>
          <a:xfrm>
            <a:off x="762000" y="4058937"/>
            <a:ext cx="6095524" cy="1410656"/>
          </a:xfrm>
          <a:custGeom>
            <a:rect b="b" l="l" r="r" t="t"/>
            <a:pathLst>
              <a:path extrusionOk="0" h="1410656" w="6095524">
                <a:moveTo>
                  <a:pt x="6095524" y="0"/>
                </a:moveTo>
                <a:lnTo>
                  <a:pt x="6095524" y="221634"/>
                </a:lnTo>
                <a:lnTo>
                  <a:pt x="6061052" y="237063"/>
                </a:lnTo>
                <a:cubicBezTo>
                  <a:pt x="6054332" y="239848"/>
                  <a:pt x="6046938" y="241384"/>
                  <a:pt x="6040890" y="245128"/>
                </a:cubicBezTo>
                <a:cubicBezTo>
                  <a:pt x="6013044" y="262219"/>
                  <a:pt x="5986064" y="280654"/>
                  <a:pt x="5957836" y="297073"/>
                </a:cubicBezTo>
                <a:cubicBezTo>
                  <a:pt x="5928744" y="314067"/>
                  <a:pt x="5902724" y="334134"/>
                  <a:pt x="5882656" y="361307"/>
                </a:cubicBezTo>
                <a:cubicBezTo>
                  <a:pt x="5864029" y="386559"/>
                  <a:pt x="5845978" y="412194"/>
                  <a:pt x="5827448" y="437542"/>
                </a:cubicBezTo>
                <a:cubicBezTo>
                  <a:pt x="5822743" y="443975"/>
                  <a:pt x="5818422" y="451561"/>
                  <a:pt x="5811989" y="455690"/>
                </a:cubicBezTo>
                <a:cubicBezTo>
                  <a:pt x="5798643" y="464331"/>
                  <a:pt x="5784048" y="471340"/>
                  <a:pt x="5769742" y="478445"/>
                </a:cubicBezTo>
                <a:cubicBezTo>
                  <a:pt x="5757452" y="484494"/>
                  <a:pt x="5744394" y="489006"/>
                  <a:pt x="5732393" y="495535"/>
                </a:cubicBezTo>
                <a:cubicBezTo>
                  <a:pt x="5722792" y="500721"/>
                  <a:pt x="5714246" y="507922"/>
                  <a:pt x="5705316" y="514451"/>
                </a:cubicBezTo>
                <a:cubicBezTo>
                  <a:pt x="5697539" y="520115"/>
                  <a:pt x="5688994" y="525012"/>
                  <a:pt x="5682465" y="531830"/>
                </a:cubicBezTo>
                <a:cubicBezTo>
                  <a:pt x="5666526" y="548344"/>
                  <a:pt x="5650491" y="564571"/>
                  <a:pt x="5630712" y="576765"/>
                </a:cubicBezTo>
                <a:cubicBezTo>
                  <a:pt x="5611221" y="588862"/>
                  <a:pt x="5592786" y="602401"/>
                  <a:pt x="5573392" y="614691"/>
                </a:cubicBezTo>
                <a:cubicBezTo>
                  <a:pt x="5554380" y="626693"/>
                  <a:pt x="5537194" y="639846"/>
                  <a:pt x="5527304" y="661162"/>
                </a:cubicBezTo>
                <a:cubicBezTo>
                  <a:pt x="5522888" y="670571"/>
                  <a:pt x="5516646" y="680845"/>
                  <a:pt x="5508293" y="686318"/>
                </a:cubicBezTo>
                <a:cubicBezTo>
                  <a:pt x="5496387" y="694095"/>
                  <a:pt x="5481313" y="696880"/>
                  <a:pt x="5468350" y="703505"/>
                </a:cubicBezTo>
                <a:cubicBezTo>
                  <a:pt x="5453084" y="711282"/>
                  <a:pt x="5435418" y="718003"/>
                  <a:pt x="5425048" y="730389"/>
                </a:cubicBezTo>
                <a:cubicBezTo>
                  <a:pt x="5415830" y="741431"/>
                  <a:pt x="5406517" y="750072"/>
                  <a:pt x="5394322" y="757081"/>
                </a:cubicBezTo>
                <a:cubicBezTo>
                  <a:pt x="5385778" y="761978"/>
                  <a:pt x="5379441" y="770907"/>
                  <a:pt x="5370608" y="774940"/>
                </a:cubicBezTo>
                <a:cubicBezTo>
                  <a:pt x="5358990" y="780317"/>
                  <a:pt x="5347276" y="784542"/>
                  <a:pt x="5337098" y="792895"/>
                </a:cubicBezTo>
                <a:cubicBezTo>
                  <a:pt x="5326536" y="801536"/>
                  <a:pt x="5314535" y="808353"/>
                  <a:pt x="5303493" y="816419"/>
                </a:cubicBezTo>
                <a:cubicBezTo>
                  <a:pt x="5297636" y="820739"/>
                  <a:pt x="5292835" y="826404"/>
                  <a:pt x="5287171" y="830917"/>
                </a:cubicBezTo>
                <a:cubicBezTo>
                  <a:pt x="5276801" y="839174"/>
                  <a:pt x="5266239" y="847239"/>
                  <a:pt x="5255581" y="855016"/>
                </a:cubicBezTo>
                <a:cubicBezTo>
                  <a:pt x="5244924" y="862794"/>
                  <a:pt x="5234746" y="871819"/>
                  <a:pt x="5223032" y="877484"/>
                </a:cubicBezTo>
                <a:cubicBezTo>
                  <a:pt x="5203062" y="887086"/>
                  <a:pt x="5181266" y="892847"/>
                  <a:pt x="5161870" y="903216"/>
                </a:cubicBezTo>
                <a:cubicBezTo>
                  <a:pt x="5142188" y="913777"/>
                  <a:pt x="5123656" y="927028"/>
                  <a:pt x="5106182" y="941046"/>
                </a:cubicBezTo>
                <a:cubicBezTo>
                  <a:pt x="5092356" y="952088"/>
                  <a:pt x="5079394" y="963034"/>
                  <a:pt x="5062014" y="968698"/>
                </a:cubicBezTo>
                <a:cubicBezTo>
                  <a:pt x="5052317" y="971867"/>
                  <a:pt x="5042140" y="978780"/>
                  <a:pt x="5036282" y="986846"/>
                </a:cubicBezTo>
                <a:cubicBezTo>
                  <a:pt x="5023608" y="1004416"/>
                  <a:pt x="5007382" y="1016802"/>
                  <a:pt x="4989043" y="1027364"/>
                </a:cubicBezTo>
                <a:cubicBezTo>
                  <a:pt x="4964559" y="1041574"/>
                  <a:pt x="4940363" y="1056072"/>
                  <a:pt x="4915783" y="1069994"/>
                </a:cubicBezTo>
                <a:cubicBezTo>
                  <a:pt x="4901286" y="1078252"/>
                  <a:pt x="4886884" y="1086989"/>
                  <a:pt x="4871520" y="1093038"/>
                </a:cubicBezTo>
                <a:cubicBezTo>
                  <a:pt x="4840124" y="1105520"/>
                  <a:pt x="4807959" y="1116177"/>
                  <a:pt x="4776274" y="1127796"/>
                </a:cubicBezTo>
                <a:cubicBezTo>
                  <a:pt x="4765904" y="1131540"/>
                  <a:pt x="4756110" y="1136917"/>
                  <a:pt x="4745548" y="1140182"/>
                </a:cubicBezTo>
                <a:cubicBezTo>
                  <a:pt x="4734122" y="1143734"/>
                  <a:pt x="4721834" y="1144790"/>
                  <a:pt x="4710408" y="1148343"/>
                </a:cubicBezTo>
                <a:cubicBezTo>
                  <a:pt x="4691396" y="1154199"/>
                  <a:pt x="4672961" y="1161689"/>
                  <a:pt x="4653950" y="1167642"/>
                </a:cubicBezTo>
                <a:cubicBezTo>
                  <a:pt x="4617272" y="1179068"/>
                  <a:pt x="4580498" y="1190014"/>
                  <a:pt x="4543725" y="1200863"/>
                </a:cubicBezTo>
                <a:cubicBezTo>
                  <a:pt x="4535852" y="1203168"/>
                  <a:pt x="4527306" y="1203456"/>
                  <a:pt x="4519530" y="1205952"/>
                </a:cubicBezTo>
                <a:cubicBezTo>
                  <a:pt x="4498886" y="1212673"/>
                  <a:pt x="4478338" y="1219970"/>
                  <a:pt x="4457887" y="1227363"/>
                </a:cubicBezTo>
                <a:cubicBezTo>
                  <a:pt x="4445502" y="1231876"/>
                  <a:pt x="4433403" y="1237445"/>
                  <a:pt x="4420922" y="1241765"/>
                </a:cubicBezTo>
                <a:cubicBezTo>
                  <a:pt x="4410936" y="1245222"/>
                  <a:pt x="4400662" y="1247910"/>
                  <a:pt x="4390292" y="1250023"/>
                </a:cubicBezTo>
                <a:cubicBezTo>
                  <a:pt x="4381363" y="1251848"/>
                  <a:pt x="4372050" y="1251655"/>
                  <a:pt x="4363216" y="1253864"/>
                </a:cubicBezTo>
                <a:cubicBezTo>
                  <a:pt x="4339308" y="1259816"/>
                  <a:pt x="4315689" y="1266538"/>
                  <a:pt x="4291973" y="1272874"/>
                </a:cubicBezTo>
                <a:cubicBezTo>
                  <a:pt x="4282468" y="1275371"/>
                  <a:pt x="4272770" y="1277196"/>
                  <a:pt x="4263552" y="1280364"/>
                </a:cubicBezTo>
                <a:cubicBezTo>
                  <a:pt x="4238876" y="1288717"/>
                  <a:pt x="4214585" y="1298222"/>
                  <a:pt x="4189813" y="1306096"/>
                </a:cubicBezTo>
                <a:cubicBezTo>
                  <a:pt x="4169266" y="1312625"/>
                  <a:pt x="4148142" y="1317329"/>
                  <a:pt x="4127306" y="1323090"/>
                </a:cubicBezTo>
                <a:cubicBezTo>
                  <a:pt x="4118473" y="1325587"/>
                  <a:pt x="4110024" y="1329140"/>
                  <a:pt x="4101192" y="1331251"/>
                </a:cubicBezTo>
                <a:cubicBezTo>
                  <a:pt x="4081412" y="1336053"/>
                  <a:pt x="4061345" y="1340085"/>
                  <a:pt x="4041470" y="1344886"/>
                </a:cubicBezTo>
                <a:cubicBezTo>
                  <a:pt x="4030139" y="1347670"/>
                  <a:pt x="4019194" y="1352663"/>
                  <a:pt x="4007672" y="1354488"/>
                </a:cubicBezTo>
                <a:cubicBezTo>
                  <a:pt x="3980308" y="1358808"/>
                  <a:pt x="3952752" y="1361880"/>
                  <a:pt x="3925195" y="1365337"/>
                </a:cubicBezTo>
                <a:cubicBezTo>
                  <a:pt x="3896776" y="1368889"/>
                  <a:pt x="3868451" y="1372634"/>
                  <a:pt x="3840029" y="1375802"/>
                </a:cubicBezTo>
                <a:cubicBezTo>
                  <a:pt x="3824475" y="1377435"/>
                  <a:pt x="3808824" y="1377723"/>
                  <a:pt x="3793270" y="1379259"/>
                </a:cubicBezTo>
                <a:cubicBezTo>
                  <a:pt x="3779636" y="1380604"/>
                  <a:pt x="3766098" y="1383100"/>
                  <a:pt x="3752464" y="1384733"/>
                </a:cubicBezTo>
                <a:cubicBezTo>
                  <a:pt x="3740654" y="1386076"/>
                  <a:pt x="3728748" y="1386844"/>
                  <a:pt x="3716938" y="1388189"/>
                </a:cubicBezTo>
                <a:cubicBezTo>
                  <a:pt x="3698024" y="1390397"/>
                  <a:pt x="3679204" y="1392894"/>
                  <a:pt x="3660386" y="1395198"/>
                </a:cubicBezTo>
                <a:cubicBezTo>
                  <a:pt x="3652513" y="1396062"/>
                  <a:pt x="3644255" y="1398462"/>
                  <a:pt x="3636862" y="1397023"/>
                </a:cubicBezTo>
                <a:cubicBezTo>
                  <a:pt x="3618235" y="1393373"/>
                  <a:pt x="3599896" y="1394430"/>
                  <a:pt x="3581365" y="1396926"/>
                </a:cubicBezTo>
                <a:cubicBezTo>
                  <a:pt x="3575028" y="1397791"/>
                  <a:pt x="3568211" y="1397598"/>
                  <a:pt x="3562066" y="1395966"/>
                </a:cubicBezTo>
                <a:cubicBezTo>
                  <a:pt x="3549488" y="1392701"/>
                  <a:pt x="3537294" y="1388092"/>
                  <a:pt x="3524908" y="1384060"/>
                </a:cubicBezTo>
                <a:cubicBezTo>
                  <a:pt x="3523563" y="1383580"/>
                  <a:pt x="3521931" y="1383484"/>
                  <a:pt x="3520492" y="1383196"/>
                </a:cubicBezTo>
                <a:cubicBezTo>
                  <a:pt x="3512330" y="1381563"/>
                  <a:pt x="3504266" y="1379931"/>
                  <a:pt x="3496103" y="1378491"/>
                </a:cubicBezTo>
                <a:cubicBezTo>
                  <a:pt x="3491687" y="1377723"/>
                  <a:pt x="3487174" y="1377627"/>
                  <a:pt x="3482757" y="1376955"/>
                </a:cubicBezTo>
                <a:cubicBezTo>
                  <a:pt x="3465667" y="1374266"/>
                  <a:pt x="3446848" y="1378779"/>
                  <a:pt x="3432061" y="1367162"/>
                </a:cubicBezTo>
                <a:cubicBezTo>
                  <a:pt x="3422460" y="1359672"/>
                  <a:pt x="3413146" y="1361401"/>
                  <a:pt x="3402873" y="1362553"/>
                </a:cubicBezTo>
                <a:cubicBezTo>
                  <a:pt x="3395096" y="1363417"/>
                  <a:pt x="3387126" y="1363128"/>
                  <a:pt x="3379253" y="1363225"/>
                </a:cubicBezTo>
                <a:cubicBezTo>
                  <a:pt x="3365427" y="1363512"/>
                  <a:pt x="3351601" y="1363609"/>
                  <a:pt x="3337774" y="1364089"/>
                </a:cubicBezTo>
                <a:cubicBezTo>
                  <a:pt x="3333357" y="1364281"/>
                  <a:pt x="3328846" y="1366682"/>
                  <a:pt x="3324524" y="1366298"/>
                </a:cubicBezTo>
                <a:cubicBezTo>
                  <a:pt x="3304553" y="1364473"/>
                  <a:pt x="3284582" y="1361592"/>
                  <a:pt x="3264610" y="1359960"/>
                </a:cubicBezTo>
                <a:cubicBezTo>
                  <a:pt x="3253281" y="1359001"/>
                  <a:pt x="3241663" y="1360824"/>
                  <a:pt x="3230429" y="1359480"/>
                </a:cubicBezTo>
                <a:cubicBezTo>
                  <a:pt x="3217468" y="1357944"/>
                  <a:pt x="3204794" y="1354008"/>
                  <a:pt x="3191927" y="1351607"/>
                </a:cubicBezTo>
                <a:cubicBezTo>
                  <a:pt x="3188375" y="1350935"/>
                  <a:pt x="3184438" y="1351799"/>
                  <a:pt x="3180694" y="1351991"/>
                </a:cubicBezTo>
                <a:cubicBezTo>
                  <a:pt x="3176469" y="1352183"/>
                  <a:pt x="3172340" y="1352567"/>
                  <a:pt x="3168116" y="1352663"/>
                </a:cubicBezTo>
                <a:cubicBezTo>
                  <a:pt x="3155249" y="1352856"/>
                  <a:pt x="3142384" y="1352567"/>
                  <a:pt x="3129517" y="1353240"/>
                </a:cubicBezTo>
                <a:cubicBezTo>
                  <a:pt x="3121644" y="1353624"/>
                  <a:pt x="3113388" y="1357560"/>
                  <a:pt x="3106089" y="1356120"/>
                </a:cubicBezTo>
                <a:cubicBezTo>
                  <a:pt x="3091208" y="1353335"/>
                  <a:pt x="3076325" y="1359576"/>
                  <a:pt x="3061444" y="1354392"/>
                </a:cubicBezTo>
                <a:cubicBezTo>
                  <a:pt x="3056834" y="1352856"/>
                  <a:pt x="3050497" y="1356696"/>
                  <a:pt x="3044928" y="1356888"/>
                </a:cubicBezTo>
                <a:cubicBezTo>
                  <a:pt x="3031006" y="1357368"/>
                  <a:pt x="3017084" y="1357272"/>
                  <a:pt x="3003162" y="1357176"/>
                </a:cubicBezTo>
                <a:cubicBezTo>
                  <a:pt x="2990680" y="1357080"/>
                  <a:pt x="2977717" y="1358424"/>
                  <a:pt x="2965716" y="1355736"/>
                </a:cubicBezTo>
                <a:cubicBezTo>
                  <a:pt x="2953137" y="1352856"/>
                  <a:pt x="2941808" y="1353240"/>
                  <a:pt x="2929614" y="1356504"/>
                </a:cubicBezTo>
                <a:cubicBezTo>
                  <a:pt x="2921260" y="1358712"/>
                  <a:pt x="2912427" y="1359001"/>
                  <a:pt x="2903786" y="1359672"/>
                </a:cubicBezTo>
                <a:cubicBezTo>
                  <a:pt x="2894473" y="1360440"/>
                  <a:pt x="2884199" y="1358424"/>
                  <a:pt x="2875750" y="1361592"/>
                </a:cubicBezTo>
                <a:cubicBezTo>
                  <a:pt x="2850593" y="1371002"/>
                  <a:pt x="2824765" y="1373018"/>
                  <a:pt x="2798458" y="1373018"/>
                </a:cubicBezTo>
                <a:cubicBezTo>
                  <a:pt x="2793656" y="1373018"/>
                  <a:pt x="2788759" y="1371675"/>
                  <a:pt x="2784152" y="1370234"/>
                </a:cubicBezTo>
                <a:cubicBezTo>
                  <a:pt x="2757266" y="1361592"/>
                  <a:pt x="2730286" y="1362360"/>
                  <a:pt x="2702922" y="1367641"/>
                </a:cubicBezTo>
                <a:cubicBezTo>
                  <a:pt x="2697257" y="1368794"/>
                  <a:pt x="2690921" y="1368986"/>
                  <a:pt x="2685256" y="1367834"/>
                </a:cubicBezTo>
                <a:cubicBezTo>
                  <a:pt x="2669317" y="1364473"/>
                  <a:pt x="2653858" y="1358904"/>
                  <a:pt x="2637824" y="1356504"/>
                </a:cubicBezTo>
                <a:cubicBezTo>
                  <a:pt x="2611324" y="1352567"/>
                  <a:pt x="2588377" y="1365817"/>
                  <a:pt x="2564661" y="1374459"/>
                </a:cubicBezTo>
                <a:cubicBezTo>
                  <a:pt x="2542097" y="1382620"/>
                  <a:pt x="2522894" y="1401055"/>
                  <a:pt x="2496201" y="1396926"/>
                </a:cubicBezTo>
                <a:cubicBezTo>
                  <a:pt x="2493514" y="1396542"/>
                  <a:pt x="2490537" y="1399134"/>
                  <a:pt x="2487560" y="1399807"/>
                </a:cubicBezTo>
                <a:cubicBezTo>
                  <a:pt x="2479399" y="1401631"/>
                  <a:pt x="2471238" y="1403839"/>
                  <a:pt x="2462980" y="1404704"/>
                </a:cubicBezTo>
                <a:cubicBezTo>
                  <a:pt x="2452899" y="1405856"/>
                  <a:pt x="2442625" y="1405472"/>
                  <a:pt x="2432544" y="1406432"/>
                </a:cubicBezTo>
                <a:cubicBezTo>
                  <a:pt x="2419581" y="1407584"/>
                  <a:pt x="2406812" y="1410656"/>
                  <a:pt x="2393945" y="1410656"/>
                </a:cubicBezTo>
                <a:cubicBezTo>
                  <a:pt x="2383575" y="1410656"/>
                  <a:pt x="2373302" y="1407104"/>
                  <a:pt x="2363029" y="1405375"/>
                </a:cubicBezTo>
                <a:cubicBezTo>
                  <a:pt x="2348530" y="1402975"/>
                  <a:pt x="2332591" y="1403647"/>
                  <a:pt x="2319821" y="1397502"/>
                </a:cubicBezTo>
                <a:cubicBezTo>
                  <a:pt x="2306188" y="1390973"/>
                  <a:pt x="2293225" y="1387997"/>
                  <a:pt x="2279111" y="1390013"/>
                </a:cubicBezTo>
                <a:cubicBezTo>
                  <a:pt x="2274406" y="1390685"/>
                  <a:pt x="2268357" y="1394718"/>
                  <a:pt x="2266245" y="1398846"/>
                </a:cubicBezTo>
                <a:cubicBezTo>
                  <a:pt x="2261540" y="1408064"/>
                  <a:pt x="2255108" y="1409697"/>
                  <a:pt x="2246370" y="1406527"/>
                </a:cubicBezTo>
                <a:cubicBezTo>
                  <a:pt x="2238785" y="1403839"/>
                  <a:pt x="2229471" y="1402495"/>
                  <a:pt x="2224287" y="1397310"/>
                </a:cubicBezTo>
                <a:cubicBezTo>
                  <a:pt x="2209596" y="1382620"/>
                  <a:pt x="2190873" y="1382140"/>
                  <a:pt x="2172630" y="1378204"/>
                </a:cubicBezTo>
                <a:cubicBezTo>
                  <a:pt x="2161494" y="1375802"/>
                  <a:pt x="2151123" y="1375707"/>
                  <a:pt x="2139985" y="1377339"/>
                </a:cubicBezTo>
                <a:cubicBezTo>
                  <a:pt x="2115790" y="1380988"/>
                  <a:pt x="2092266" y="1375802"/>
                  <a:pt x="2069030" y="1369178"/>
                </a:cubicBezTo>
                <a:cubicBezTo>
                  <a:pt x="2053667" y="1364761"/>
                  <a:pt x="2037921" y="1362073"/>
                  <a:pt x="2022655" y="1357560"/>
                </a:cubicBezTo>
                <a:cubicBezTo>
                  <a:pt x="2011229" y="1354104"/>
                  <a:pt x="1999804" y="1349975"/>
                  <a:pt x="1989339" y="1344406"/>
                </a:cubicBezTo>
                <a:cubicBezTo>
                  <a:pt x="1974167" y="1336244"/>
                  <a:pt x="1960918" y="1323954"/>
                  <a:pt x="1941618" y="1327219"/>
                </a:cubicBezTo>
                <a:cubicBezTo>
                  <a:pt x="1924623" y="1330099"/>
                  <a:pt x="1909262" y="1324051"/>
                  <a:pt x="1893707" y="1318290"/>
                </a:cubicBezTo>
                <a:cubicBezTo>
                  <a:pt x="1882281" y="1314065"/>
                  <a:pt x="1870857" y="1309744"/>
                  <a:pt x="1859045" y="1307056"/>
                </a:cubicBezTo>
                <a:cubicBezTo>
                  <a:pt x="1845027" y="1303887"/>
                  <a:pt x="1829184" y="1305232"/>
                  <a:pt x="1816702" y="1299374"/>
                </a:cubicBezTo>
                <a:cubicBezTo>
                  <a:pt x="1803644" y="1293229"/>
                  <a:pt x="1792795" y="1297358"/>
                  <a:pt x="1781177" y="1299087"/>
                </a:cubicBezTo>
                <a:cubicBezTo>
                  <a:pt x="1762646" y="1301775"/>
                  <a:pt x="1744210" y="1306768"/>
                  <a:pt x="1725488" y="1300431"/>
                </a:cubicBezTo>
                <a:cubicBezTo>
                  <a:pt x="1702733" y="1292750"/>
                  <a:pt x="1680169" y="1284493"/>
                  <a:pt x="1657318" y="1277196"/>
                </a:cubicBezTo>
                <a:cubicBezTo>
                  <a:pt x="1648483" y="1274410"/>
                  <a:pt x="1638980" y="1273258"/>
                  <a:pt x="1629761" y="1272010"/>
                </a:cubicBezTo>
                <a:cubicBezTo>
                  <a:pt x="1621025" y="1270954"/>
                  <a:pt x="1610559" y="1273642"/>
                  <a:pt x="1603837" y="1269610"/>
                </a:cubicBezTo>
                <a:cubicBezTo>
                  <a:pt x="1586554" y="1259241"/>
                  <a:pt x="1568792" y="1254152"/>
                  <a:pt x="1548820" y="1254152"/>
                </a:cubicBezTo>
                <a:cubicBezTo>
                  <a:pt x="1541330" y="1254152"/>
                  <a:pt x="1534033" y="1249831"/>
                  <a:pt x="1526449" y="1249062"/>
                </a:cubicBezTo>
                <a:cubicBezTo>
                  <a:pt x="1516078" y="1248103"/>
                  <a:pt x="1504172" y="1245510"/>
                  <a:pt x="1495147" y="1249159"/>
                </a:cubicBezTo>
                <a:cubicBezTo>
                  <a:pt x="1473928" y="1257800"/>
                  <a:pt x="1456742" y="1250599"/>
                  <a:pt x="1438211" y="1242054"/>
                </a:cubicBezTo>
                <a:cubicBezTo>
                  <a:pt x="1419967" y="1233604"/>
                  <a:pt x="1400764" y="1226884"/>
                  <a:pt x="1381370" y="1221314"/>
                </a:cubicBezTo>
                <a:cubicBezTo>
                  <a:pt x="1374073" y="1219298"/>
                  <a:pt x="1365336" y="1222659"/>
                  <a:pt x="1357270" y="1223330"/>
                </a:cubicBezTo>
                <a:cubicBezTo>
                  <a:pt x="1354389" y="1223523"/>
                  <a:pt x="1351220" y="1223811"/>
                  <a:pt x="1348629" y="1222851"/>
                </a:cubicBezTo>
                <a:cubicBezTo>
                  <a:pt x="1323569" y="1213633"/>
                  <a:pt x="1298124" y="1206624"/>
                  <a:pt x="1270953" y="1211424"/>
                </a:cubicBezTo>
                <a:cubicBezTo>
                  <a:pt x="1268457" y="1211905"/>
                  <a:pt x="1265672" y="1210849"/>
                  <a:pt x="1263175" y="1210177"/>
                </a:cubicBezTo>
                <a:cubicBezTo>
                  <a:pt x="1250981" y="1206720"/>
                  <a:pt x="1239075" y="1201247"/>
                  <a:pt x="1226690" y="1199999"/>
                </a:cubicBezTo>
                <a:cubicBezTo>
                  <a:pt x="1196157" y="1196927"/>
                  <a:pt x="1165433" y="1195678"/>
                  <a:pt x="1134706" y="1193662"/>
                </a:cubicBezTo>
                <a:cubicBezTo>
                  <a:pt x="1132786" y="1193566"/>
                  <a:pt x="1130770" y="1193566"/>
                  <a:pt x="1129042" y="1192894"/>
                </a:cubicBezTo>
                <a:cubicBezTo>
                  <a:pt x="1117712" y="1188765"/>
                  <a:pt x="1107823" y="1190110"/>
                  <a:pt x="1098220" y="1197982"/>
                </a:cubicBezTo>
                <a:cubicBezTo>
                  <a:pt x="1093996" y="1201439"/>
                  <a:pt x="1088235" y="1203263"/>
                  <a:pt x="1082955" y="1205184"/>
                </a:cubicBezTo>
                <a:cubicBezTo>
                  <a:pt x="1075177" y="1208065"/>
                  <a:pt x="1067208" y="1210849"/>
                  <a:pt x="1059143" y="1212673"/>
                </a:cubicBezTo>
                <a:cubicBezTo>
                  <a:pt x="1051173" y="1214401"/>
                  <a:pt x="1042628" y="1216801"/>
                  <a:pt x="1034947" y="1215458"/>
                </a:cubicBezTo>
                <a:cubicBezTo>
                  <a:pt x="1021121" y="1213057"/>
                  <a:pt x="1007966" y="1207681"/>
                  <a:pt x="994332" y="1204127"/>
                </a:cubicBezTo>
                <a:cubicBezTo>
                  <a:pt x="989628" y="1202879"/>
                  <a:pt x="984442" y="1203072"/>
                  <a:pt x="979546" y="1202975"/>
                </a:cubicBezTo>
                <a:cubicBezTo>
                  <a:pt x="968312" y="1202688"/>
                  <a:pt x="956790" y="1205472"/>
                  <a:pt x="946613" y="1197503"/>
                </a:cubicBezTo>
                <a:cubicBezTo>
                  <a:pt x="937204" y="1190014"/>
                  <a:pt x="927697" y="1192221"/>
                  <a:pt x="917808" y="1197887"/>
                </a:cubicBezTo>
                <a:cubicBezTo>
                  <a:pt x="910703" y="1201920"/>
                  <a:pt x="902639" y="1205088"/>
                  <a:pt x="894669" y="1206624"/>
                </a:cubicBezTo>
                <a:cubicBezTo>
                  <a:pt x="883723" y="1208736"/>
                  <a:pt x="872873" y="1209601"/>
                  <a:pt x="861063" y="1208352"/>
                </a:cubicBezTo>
                <a:cubicBezTo>
                  <a:pt x="852710" y="1207488"/>
                  <a:pt x="845892" y="1207104"/>
                  <a:pt x="839363" y="1202015"/>
                </a:cubicBezTo>
                <a:cubicBezTo>
                  <a:pt x="838308" y="1201247"/>
                  <a:pt x="836388" y="1201055"/>
                  <a:pt x="834947" y="1201152"/>
                </a:cubicBezTo>
                <a:cubicBezTo>
                  <a:pt x="816032" y="1202784"/>
                  <a:pt x="797309" y="1201920"/>
                  <a:pt x="778202" y="1200767"/>
                </a:cubicBezTo>
                <a:cubicBezTo>
                  <a:pt x="753911" y="1199231"/>
                  <a:pt x="728370" y="1203743"/>
                  <a:pt x="707343" y="1219874"/>
                </a:cubicBezTo>
                <a:cubicBezTo>
                  <a:pt x="704271" y="1222275"/>
                  <a:pt x="699662" y="1223330"/>
                  <a:pt x="695629" y="1223907"/>
                </a:cubicBezTo>
                <a:cubicBezTo>
                  <a:pt x="676618" y="1226403"/>
                  <a:pt x="657511" y="1228132"/>
                  <a:pt x="638500" y="1230916"/>
                </a:cubicBezTo>
                <a:cubicBezTo>
                  <a:pt x="628130" y="1232452"/>
                  <a:pt x="617280" y="1233797"/>
                  <a:pt x="607872" y="1238021"/>
                </a:cubicBezTo>
                <a:cubicBezTo>
                  <a:pt x="598655" y="1242149"/>
                  <a:pt x="591260" y="1247046"/>
                  <a:pt x="585788" y="1238405"/>
                </a:cubicBezTo>
                <a:cubicBezTo>
                  <a:pt x="575995" y="1243014"/>
                  <a:pt x="567448" y="1246855"/>
                  <a:pt x="559097" y="1250983"/>
                </a:cubicBezTo>
                <a:cubicBezTo>
                  <a:pt x="556023" y="1252519"/>
                  <a:pt x="553431" y="1255016"/>
                  <a:pt x="550358" y="1256456"/>
                </a:cubicBezTo>
                <a:cubicBezTo>
                  <a:pt x="547093" y="1257993"/>
                  <a:pt x="543445" y="1258952"/>
                  <a:pt x="539893" y="1259720"/>
                </a:cubicBezTo>
                <a:cubicBezTo>
                  <a:pt x="524050" y="1263177"/>
                  <a:pt x="508207" y="1266345"/>
                  <a:pt x="492462" y="1270090"/>
                </a:cubicBezTo>
                <a:cubicBezTo>
                  <a:pt x="489388" y="1270858"/>
                  <a:pt x="486796" y="1273931"/>
                  <a:pt x="484011" y="1275947"/>
                </a:cubicBezTo>
                <a:cubicBezTo>
                  <a:pt x="482187" y="1277291"/>
                  <a:pt x="480363" y="1279307"/>
                  <a:pt x="478346" y="1279596"/>
                </a:cubicBezTo>
                <a:cubicBezTo>
                  <a:pt x="462984" y="1281900"/>
                  <a:pt x="447718" y="1284589"/>
                  <a:pt x="432260" y="1285741"/>
                </a:cubicBezTo>
                <a:cubicBezTo>
                  <a:pt x="419298" y="1286700"/>
                  <a:pt x="406815" y="1286413"/>
                  <a:pt x="403455" y="1303119"/>
                </a:cubicBezTo>
                <a:cubicBezTo>
                  <a:pt x="402879" y="1306000"/>
                  <a:pt x="398750" y="1309073"/>
                  <a:pt x="395583" y="1310512"/>
                </a:cubicBezTo>
                <a:cubicBezTo>
                  <a:pt x="386557" y="1314641"/>
                  <a:pt x="376954" y="1317425"/>
                  <a:pt x="368025" y="1321650"/>
                </a:cubicBezTo>
                <a:cubicBezTo>
                  <a:pt x="338741" y="1335764"/>
                  <a:pt x="308113" y="1344694"/>
                  <a:pt x="275371" y="1343062"/>
                </a:cubicBezTo>
                <a:cubicBezTo>
                  <a:pt x="265194" y="1342582"/>
                  <a:pt x="255304" y="1337396"/>
                  <a:pt x="248871" y="1335476"/>
                </a:cubicBezTo>
                <a:cubicBezTo>
                  <a:pt x="230341" y="1343062"/>
                  <a:pt x="214786" y="1350359"/>
                  <a:pt x="198559" y="1355831"/>
                </a:cubicBezTo>
                <a:cubicBezTo>
                  <a:pt x="184253" y="1360728"/>
                  <a:pt x="169274" y="1363801"/>
                  <a:pt x="154583" y="1367353"/>
                </a:cubicBezTo>
                <a:cubicBezTo>
                  <a:pt x="149206" y="1368698"/>
                  <a:pt x="143734" y="1369466"/>
                  <a:pt x="138261" y="1370138"/>
                </a:cubicBezTo>
                <a:cubicBezTo>
                  <a:pt x="121171" y="1372250"/>
                  <a:pt x="103312" y="1367162"/>
                  <a:pt x="86606" y="1375227"/>
                </a:cubicBezTo>
                <a:cubicBezTo>
                  <a:pt x="77868" y="1379452"/>
                  <a:pt x="69226" y="1384540"/>
                  <a:pt x="60009" y="1386749"/>
                </a:cubicBezTo>
                <a:cubicBezTo>
                  <a:pt x="50120" y="1389149"/>
                  <a:pt x="40446" y="1392894"/>
                  <a:pt x="30568" y="1395570"/>
                </a:cubicBezTo>
                <a:lnTo>
                  <a:pt x="0" y="1397975"/>
                </a:lnTo>
                <a:lnTo>
                  <a:pt x="0" y="1041395"/>
                </a:lnTo>
                <a:lnTo>
                  <a:pt x="17282" y="1043014"/>
                </a:lnTo>
                <a:cubicBezTo>
                  <a:pt x="26692" y="1044358"/>
                  <a:pt x="35813" y="1048967"/>
                  <a:pt x="45030" y="1049159"/>
                </a:cubicBezTo>
                <a:cubicBezTo>
                  <a:pt x="59529" y="1049448"/>
                  <a:pt x="72395" y="1051271"/>
                  <a:pt x="85356" y="1059145"/>
                </a:cubicBezTo>
                <a:cubicBezTo>
                  <a:pt x="104944" y="1070955"/>
                  <a:pt x="121074" y="1065962"/>
                  <a:pt x="133077" y="1047815"/>
                </a:cubicBezTo>
                <a:cubicBezTo>
                  <a:pt x="134325" y="1045991"/>
                  <a:pt x="135957" y="1043590"/>
                  <a:pt x="137877" y="1043110"/>
                </a:cubicBezTo>
                <a:cubicBezTo>
                  <a:pt x="154872" y="1038885"/>
                  <a:pt x="172347" y="1030820"/>
                  <a:pt x="189053" y="1031877"/>
                </a:cubicBezTo>
                <a:cubicBezTo>
                  <a:pt x="218530" y="1033797"/>
                  <a:pt x="246278" y="1031493"/>
                  <a:pt x="273066" y="1019010"/>
                </a:cubicBezTo>
                <a:cubicBezTo>
                  <a:pt x="274698" y="1018242"/>
                  <a:pt x="277195" y="1017474"/>
                  <a:pt x="278539" y="1018146"/>
                </a:cubicBezTo>
                <a:cubicBezTo>
                  <a:pt x="294670" y="1026500"/>
                  <a:pt x="312336" y="1033125"/>
                  <a:pt x="326355" y="1044358"/>
                </a:cubicBezTo>
                <a:cubicBezTo>
                  <a:pt x="339701" y="1055016"/>
                  <a:pt x="355832" y="1055112"/>
                  <a:pt x="364761" y="1040710"/>
                </a:cubicBezTo>
                <a:cubicBezTo>
                  <a:pt x="369177" y="1033604"/>
                  <a:pt x="375322" y="1025348"/>
                  <a:pt x="382619" y="1022562"/>
                </a:cubicBezTo>
                <a:cubicBezTo>
                  <a:pt x="399134" y="1016226"/>
                  <a:pt x="416802" y="1012961"/>
                  <a:pt x="433988" y="1008256"/>
                </a:cubicBezTo>
                <a:cubicBezTo>
                  <a:pt x="455208" y="1002495"/>
                  <a:pt x="476139" y="1002495"/>
                  <a:pt x="497262" y="1009697"/>
                </a:cubicBezTo>
                <a:cubicBezTo>
                  <a:pt x="512145" y="1014785"/>
                  <a:pt x="527315" y="1014785"/>
                  <a:pt x="542101" y="1007872"/>
                </a:cubicBezTo>
                <a:cubicBezTo>
                  <a:pt x="550070" y="1004128"/>
                  <a:pt x="558232" y="1000288"/>
                  <a:pt x="566681" y="998175"/>
                </a:cubicBezTo>
                <a:cubicBezTo>
                  <a:pt x="572154" y="996830"/>
                  <a:pt x="578490" y="998079"/>
                  <a:pt x="584251" y="999136"/>
                </a:cubicBezTo>
                <a:cubicBezTo>
                  <a:pt x="595389" y="1001248"/>
                  <a:pt x="606911" y="1007681"/>
                  <a:pt x="617280" y="1006049"/>
                </a:cubicBezTo>
                <a:cubicBezTo>
                  <a:pt x="653095" y="1000288"/>
                  <a:pt x="686892" y="1013826"/>
                  <a:pt x="721842" y="1014210"/>
                </a:cubicBezTo>
                <a:cubicBezTo>
                  <a:pt x="737684" y="1014401"/>
                  <a:pt x="753335" y="1017474"/>
                  <a:pt x="764472" y="1001440"/>
                </a:cubicBezTo>
                <a:cubicBezTo>
                  <a:pt x="765912" y="999327"/>
                  <a:pt x="772922" y="1000479"/>
                  <a:pt x="777242" y="1001152"/>
                </a:cubicBezTo>
                <a:cubicBezTo>
                  <a:pt x="786844" y="1002592"/>
                  <a:pt x="796350" y="1006240"/>
                  <a:pt x="805854" y="1006145"/>
                </a:cubicBezTo>
                <a:cubicBezTo>
                  <a:pt x="825538" y="1006049"/>
                  <a:pt x="845317" y="1004513"/>
                  <a:pt x="864904" y="1002784"/>
                </a:cubicBezTo>
                <a:cubicBezTo>
                  <a:pt x="872297" y="1002111"/>
                  <a:pt x="879402" y="999520"/>
                  <a:pt x="886700" y="997695"/>
                </a:cubicBezTo>
                <a:cubicBezTo>
                  <a:pt x="890732" y="996639"/>
                  <a:pt x="895053" y="993855"/>
                  <a:pt x="898797" y="994430"/>
                </a:cubicBezTo>
                <a:cubicBezTo>
                  <a:pt x="920497" y="997791"/>
                  <a:pt x="940372" y="989534"/>
                  <a:pt x="960919" y="985405"/>
                </a:cubicBezTo>
                <a:cubicBezTo>
                  <a:pt x="970425" y="983485"/>
                  <a:pt x="979354" y="978876"/>
                  <a:pt x="988571" y="975708"/>
                </a:cubicBezTo>
                <a:cubicBezTo>
                  <a:pt x="990972" y="974843"/>
                  <a:pt x="993660" y="974075"/>
                  <a:pt x="996061" y="974268"/>
                </a:cubicBezTo>
                <a:cubicBezTo>
                  <a:pt x="1009791" y="975420"/>
                  <a:pt x="1023425" y="977052"/>
                  <a:pt x="1037059" y="978300"/>
                </a:cubicBezTo>
                <a:cubicBezTo>
                  <a:pt x="1049445" y="979452"/>
                  <a:pt x="1061927" y="979836"/>
                  <a:pt x="1067784" y="993950"/>
                </a:cubicBezTo>
                <a:cubicBezTo>
                  <a:pt x="1068649" y="996159"/>
                  <a:pt x="1071528" y="997791"/>
                  <a:pt x="1073737" y="999231"/>
                </a:cubicBezTo>
                <a:cubicBezTo>
                  <a:pt x="1107823" y="1021411"/>
                  <a:pt x="1126065" y="1020835"/>
                  <a:pt x="1159383" y="997407"/>
                </a:cubicBezTo>
                <a:cubicBezTo>
                  <a:pt x="1162839" y="995007"/>
                  <a:pt x="1170232" y="993278"/>
                  <a:pt x="1172536" y="995198"/>
                </a:cubicBezTo>
                <a:cubicBezTo>
                  <a:pt x="1192124" y="1011137"/>
                  <a:pt x="1213535" y="1009409"/>
                  <a:pt x="1236099" y="1004416"/>
                </a:cubicBezTo>
                <a:cubicBezTo>
                  <a:pt x="1241956" y="1003072"/>
                  <a:pt x="1250213" y="1003072"/>
                  <a:pt x="1254630" y="1006240"/>
                </a:cubicBezTo>
                <a:cubicBezTo>
                  <a:pt x="1275657" y="1020930"/>
                  <a:pt x="1298221" y="1018819"/>
                  <a:pt x="1321072" y="1014498"/>
                </a:cubicBezTo>
                <a:cubicBezTo>
                  <a:pt x="1324624" y="1013826"/>
                  <a:pt x="1328946" y="1010177"/>
                  <a:pt x="1330481" y="1006817"/>
                </a:cubicBezTo>
                <a:cubicBezTo>
                  <a:pt x="1335955" y="994911"/>
                  <a:pt x="1346229" y="990878"/>
                  <a:pt x="1357558" y="987517"/>
                </a:cubicBezTo>
                <a:cubicBezTo>
                  <a:pt x="1375417" y="982044"/>
                  <a:pt x="1392987" y="975611"/>
                  <a:pt x="1410942" y="970427"/>
                </a:cubicBezTo>
                <a:cubicBezTo>
                  <a:pt x="1415360" y="969179"/>
                  <a:pt x="1420832" y="969947"/>
                  <a:pt x="1425441" y="971387"/>
                </a:cubicBezTo>
                <a:cubicBezTo>
                  <a:pt x="1441187" y="976284"/>
                  <a:pt x="1451173" y="988574"/>
                  <a:pt x="1462118" y="999904"/>
                </a:cubicBezTo>
                <a:cubicBezTo>
                  <a:pt x="1466919" y="1004897"/>
                  <a:pt x="1473544" y="1008449"/>
                  <a:pt x="1479978" y="1011329"/>
                </a:cubicBezTo>
                <a:cubicBezTo>
                  <a:pt x="1496684" y="1018723"/>
                  <a:pt x="1513775" y="1025348"/>
                  <a:pt x="1530674" y="1032356"/>
                </a:cubicBezTo>
                <a:cubicBezTo>
                  <a:pt x="1532306" y="1033029"/>
                  <a:pt x="1533649" y="1034757"/>
                  <a:pt x="1534898" y="1036197"/>
                </a:cubicBezTo>
                <a:cubicBezTo>
                  <a:pt x="1547380" y="1051368"/>
                  <a:pt x="1559765" y="1066634"/>
                  <a:pt x="1572344" y="1081804"/>
                </a:cubicBezTo>
                <a:cubicBezTo>
                  <a:pt x="1574744" y="1084684"/>
                  <a:pt x="1578201" y="1086797"/>
                  <a:pt x="1580793" y="1089581"/>
                </a:cubicBezTo>
                <a:cubicBezTo>
                  <a:pt x="1584442" y="1093422"/>
                  <a:pt x="1589051" y="1097071"/>
                  <a:pt x="1590971" y="1101680"/>
                </a:cubicBezTo>
                <a:cubicBezTo>
                  <a:pt x="1596923" y="1116177"/>
                  <a:pt x="1608350" y="1122419"/>
                  <a:pt x="1622751" y="1125108"/>
                </a:cubicBezTo>
                <a:cubicBezTo>
                  <a:pt x="1635906" y="1127603"/>
                  <a:pt x="1649060" y="1129716"/>
                  <a:pt x="1662118" y="1132596"/>
                </a:cubicBezTo>
                <a:cubicBezTo>
                  <a:pt x="1678056" y="1136053"/>
                  <a:pt x="1693899" y="1139798"/>
                  <a:pt x="1709646" y="1144022"/>
                </a:cubicBezTo>
                <a:cubicBezTo>
                  <a:pt x="1716462" y="1145847"/>
                  <a:pt x="1723664" y="1147959"/>
                  <a:pt x="1729521" y="1151704"/>
                </a:cubicBezTo>
                <a:cubicBezTo>
                  <a:pt x="1745939" y="1162073"/>
                  <a:pt x="1763510" y="1169082"/>
                  <a:pt x="1782809" y="1166298"/>
                </a:cubicBezTo>
                <a:cubicBezTo>
                  <a:pt x="1798267" y="1164089"/>
                  <a:pt x="1811229" y="1169754"/>
                  <a:pt x="1820831" y="1178588"/>
                </a:cubicBezTo>
                <a:cubicBezTo>
                  <a:pt x="1838306" y="1194623"/>
                  <a:pt x="1857028" y="1190973"/>
                  <a:pt x="1875656" y="1185789"/>
                </a:cubicBezTo>
                <a:cubicBezTo>
                  <a:pt x="1885257" y="1183101"/>
                  <a:pt x="1893130" y="1183485"/>
                  <a:pt x="1902252" y="1186076"/>
                </a:cubicBezTo>
                <a:cubicBezTo>
                  <a:pt x="1923375" y="1192126"/>
                  <a:pt x="1937490" y="1208544"/>
                  <a:pt x="1951123" y="1222946"/>
                </a:cubicBezTo>
                <a:cubicBezTo>
                  <a:pt x="1962742" y="1235236"/>
                  <a:pt x="1975800" y="1242149"/>
                  <a:pt x="1990106" y="1247335"/>
                </a:cubicBezTo>
                <a:cubicBezTo>
                  <a:pt x="2008157" y="1253959"/>
                  <a:pt x="2022463" y="1251464"/>
                  <a:pt x="2031105" y="1235525"/>
                </a:cubicBezTo>
                <a:cubicBezTo>
                  <a:pt x="2033505" y="1231012"/>
                  <a:pt x="2037729" y="1225730"/>
                  <a:pt x="2042242" y="1224387"/>
                </a:cubicBezTo>
                <a:cubicBezTo>
                  <a:pt x="2064037" y="1217666"/>
                  <a:pt x="2086121" y="1207872"/>
                  <a:pt x="2109453" y="1213826"/>
                </a:cubicBezTo>
                <a:cubicBezTo>
                  <a:pt x="2141714" y="1221987"/>
                  <a:pt x="2173207" y="1221507"/>
                  <a:pt x="2205468" y="1213442"/>
                </a:cubicBezTo>
                <a:cubicBezTo>
                  <a:pt x="2257796" y="1200383"/>
                  <a:pt x="2310124" y="1186557"/>
                  <a:pt x="2365142" y="1189437"/>
                </a:cubicBezTo>
                <a:cubicBezTo>
                  <a:pt x="2374262" y="1189917"/>
                  <a:pt x="2385112" y="1184060"/>
                  <a:pt x="2392985" y="1178299"/>
                </a:cubicBezTo>
                <a:cubicBezTo>
                  <a:pt x="2408060" y="1167354"/>
                  <a:pt x="2407387" y="1166489"/>
                  <a:pt x="2424286" y="1175515"/>
                </a:cubicBezTo>
                <a:cubicBezTo>
                  <a:pt x="2428319" y="1177724"/>
                  <a:pt x="2433312" y="1179068"/>
                  <a:pt x="2436289" y="1182333"/>
                </a:cubicBezTo>
                <a:cubicBezTo>
                  <a:pt x="2451458" y="1198943"/>
                  <a:pt x="2470182" y="1194910"/>
                  <a:pt x="2488808" y="1192510"/>
                </a:cubicBezTo>
                <a:cubicBezTo>
                  <a:pt x="2492073" y="1192030"/>
                  <a:pt x="2496009" y="1191358"/>
                  <a:pt x="2498795" y="1192702"/>
                </a:cubicBezTo>
                <a:cubicBezTo>
                  <a:pt x="2511372" y="1198750"/>
                  <a:pt x="2522030" y="1196639"/>
                  <a:pt x="2532976" y="1188381"/>
                </a:cubicBezTo>
                <a:cubicBezTo>
                  <a:pt x="2542481" y="1181276"/>
                  <a:pt x="2553427" y="1177052"/>
                  <a:pt x="2564661" y="1185885"/>
                </a:cubicBezTo>
                <a:cubicBezTo>
                  <a:pt x="2589625" y="1205472"/>
                  <a:pt x="2616316" y="1206432"/>
                  <a:pt x="2644545" y="1194046"/>
                </a:cubicBezTo>
                <a:cubicBezTo>
                  <a:pt x="2664708" y="1185213"/>
                  <a:pt x="2684583" y="1183196"/>
                  <a:pt x="2705803" y="1192126"/>
                </a:cubicBezTo>
                <a:cubicBezTo>
                  <a:pt x="2713964" y="1195582"/>
                  <a:pt x="2724526" y="1193278"/>
                  <a:pt x="2734031" y="1194046"/>
                </a:cubicBezTo>
                <a:cubicBezTo>
                  <a:pt x="2739408" y="1194430"/>
                  <a:pt x="2745362" y="1194526"/>
                  <a:pt x="2749969" y="1196927"/>
                </a:cubicBezTo>
                <a:cubicBezTo>
                  <a:pt x="2762260" y="1203072"/>
                  <a:pt x="2773685" y="1210945"/>
                  <a:pt x="2786071" y="1216994"/>
                </a:cubicBezTo>
                <a:cubicBezTo>
                  <a:pt x="2792024" y="1219874"/>
                  <a:pt x="2799129" y="1221410"/>
                  <a:pt x="2805851" y="1221507"/>
                </a:cubicBezTo>
                <a:cubicBezTo>
                  <a:pt x="2825726" y="1221987"/>
                  <a:pt x="2845601" y="1221987"/>
                  <a:pt x="2865380" y="1221123"/>
                </a:cubicBezTo>
                <a:cubicBezTo>
                  <a:pt x="2898025" y="1219778"/>
                  <a:pt x="2931150" y="1219490"/>
                  <a:pt x="2954674" y="1190878"/>
                </a:cubicBezTo>
                <a:cubicBezTo>
                  <a:pt x="2956595" y="1188573"/>
                  <a:pt x="2960723" y="1187229"/>
                  <a:pt x="2963988" y="1186845"/>
                </a:cubicBezTo>
                <a:cubicBezTo>
                  <a:pt x="2979062" y="1185021"/>
                  <a:pt x="2994520" y="1184828"/>
                  <a:pt x="3009403" y="1181852"/>
                </a:cubicBezTo>
                <a:cubicBezTo>
                  <a:pt x="3021309" y="1179452"/>
                  <a:pt x="3031199" y="1180220"/>
                  <a:pt x="3040223" y="1188669"/>
                </a:cubicBezTo>
                <a:cubicBezTo>
                  <a:pt x="3052034" y="1199807"/>
                  <a:pt x="3066436" y="1206336"/>
                  <a:pt x="3082183" y="1202784"/>
                </a:cubicBezTo>
                <a:cubicBezTo>
                  <a:pt x="3097928" y="1199327"/>
                  <a:pt x="3108298" y="1206816"/>
                  <a:pt x="3119916" y="1214594"/>
                </a:cubicBezTo>
                <a:cubicBezTo>
                  <a:pt x="3128366" y="1220258"/>
                  <a:pt x="3137967" y="1227363"/>
                  <a:pt x="3147376" y="1227939"/>
                </a:cubicBezTo>
                <a:cubicBezTo>
                  <a:pt x="3168692" y="1229187"/>
                  <a:pt x="3187031" y="1248967"/>
                  <a:pt x="3210171" y="1237733"/>
                </a:cubicBezTo>
                <a:cubicBezTo>
                  <a:pt x="3211707" y="1236965"/>
                  <a:pt x="3214491" y="1238885"/>
                  <a:pt x="3216700" y="1239365"/>
                </a:cubicBezTo>
                <a:cubicBezTo>
                  <a:pt x="3234366" y="1243014"/>
                  <a:pt x="3250977" y="1239461"/>
                  <a:pt x="3263939" y="1227459"/>
                </a:cubicBezTo>
                <a:cubicBezTo>
                  <a:pt x="3280934" y="1211809"/>
                  <a:pt x="3299752" y="1210272"/>
                  <a:pt x="3320683" y="1215362"/>
                </a:cubicBezTo>
                <a:cubicBezTo>
                  <a:pt x="3327405" y="1216994"/>
                  <a:pt x="3334126" y="1218146"/>
                  <a:pt x="3340943" y="1219490"/>
                </a:cubicBezTo>
                <a:cubicBezTo>
                  <a:pt x="3350160" y="1221410"/>
                  <a:pt x="3359474" y="1223427"/>
                  <a:pt x="3368691" y="1225347"/>
                </a:cubicBezTo>
                <a:cubicBezTo>
                  <a:pt x="3377621" y="1227268"/>
                  <a:pt x="3387511" y="1230532"/>
                  <a:pt x="3394423" y="1222275"/>
                </a:cubicBezTo>
                <a:cubicBezTo>
                  <a:pt x="3400376" y="1215169"/>
                  <a:pt x="3404601" y="1215842"/>
                  <a:pt x="3410074" y="1221987"/>
                </a:cubicBezTo>
                <a:cubicBezTo>
                  <a:pt x="3429085" y="1243494"/>
                  <a:pt x="3452129" y="1256936"/>
                  <a:pt x="3481509" y="1257896"/>
                </a:cubicBezTo>
                <a:cubicBezTo>
                  <a:pt x="3487558" y="1258088"/>
                  <a:pt x="3493703" y="1259432"/>
                  <a:pt x="3499656" y="1260873"/>
                </a:cubicBezTo>
                <a:cubicBezTo>
                  <a:pt x="3503305" y="1261736"/>
                  <a:pt x="3507722" y="1262697"/>
                  <a:pt x="3509930" y="1265290"/>
                </a:cubicBezTo>
                <a:cubicBezTo>
                  <a:pt x="3527116" y="1285068"/>
                  <a:pt x="3548528" y="1298799"/>
                  <a:pt x="3571860" y="1309841"/>
                </a:cubicBezTo>
                <a:cubicBezTo>
                  <a:pt x="3580213" y="1313777"/>
                  <a:pt x="3589143" y="1317713"/>
                  <a:pt x="3598168" y="1318866"/>
                </a:cubicBezTo>
                <a:cubicBezTo>
                  <a:pt x="3607577" y="1320018"/>
                  <a:pt x="3617466" y="1318098"/>
                  <a:pt x="3627068" y="1317041"/>
                </a:cubicBezTo>
                <a:cubicBezTo>
                  <a:pt x="3632733" y="1316466"/>
                  <a:pt x="3639262" y="1316561"/>
                  <a:pt x="3643775" y="1313777"/>
                </a:cubicBezTo>
                <a:cubicBezTo>
                  <a:pt x="3658081" y="1305039"/>
                  <a:pt x="3671907" y="1295631"/>
                  <a:pt x="3685254" y="1285452"/>
                </a:cubicBezTo>
                <a:cubicBezTo>
                  <a:pt x="3696680" y="1276715"/>
                  <a:pt x="3698984" y="1275467"/>
                  <a:pt x="3708873" y="1286413"/>
                </a:cubicBezTo>
                <a:cubicBezTo>
                  <a:pt x="3719051" y="1297647"/>
                  <a:pt x="3731725" y="1303503"/>
                  <a:pt x="3745743" y="1305903"/>
                </a:cubicBezTo>
                <a:cubicBezTo>
                  <a:pt x="3767922" y="1309648"/>
                  <a:pt x="3790294" y="1312816"/>
                  <a:pt x="3812665" y="1314641"/>
                </a:cubicBezTo>
                <a:cubicBezTo>
                  <a:pt x="3832924" y="1316273"/>
                  <a:pt x="3842622" y="1307440"/>
                  <a:pt x="3846655" y="1287373"/>
                </a:cubicBezTo>
                <a:cubicBezTo>
                  <a:pt x="3848959" y="1276235"/>
                  <a:pt x="3851936" y="1264137"/>
                  <a:pt x="3864225" y="1261161"/>
                </a:cubicBezTo>
                <a:cubicBezTo>
                  <a:pt x="3884293" y="1256360"/>
                  <a:pt x="3905128" y="1254248"/>
                  <a:pt x="3915018" y="1230724"/>
                </a:cubicBezTo>
                <a:cubicBezTo>
                  <a:pt x="3920490" y="1235909"/>
                  <a:pt x="3923851" y="1238981"/>
                  <a:pt x="3927116" y="1242054"/>
                </a:cubicBezTo>
                <a:cubicBezTo>
                  <a:pt x="3936141" y="1250599"/>
                  <a:pt x="3954863" y="1254248"/>
                  <a:pt x="3964370" y="1246855"/>
                </a:cubicBezTo>
                <a:cubicBezTo>
                  <a:pt x="3978388" y="1236101"/>
                  <a:pt x="3991254" y="1238117"/>
                  <a:pt x="4004696" y="1246471"/>
                </a:cubicBezTo>
                <a:cubicBezTo>
                  <a:pt x="4027164" y="1260297"/>
                  <a:pt x="4052223" y="1257128"/>
                  <a:pt x="4074978" y="1251559"/>
                </a:cubicBezTo>
                <a:cubicBezTo>
                  <a:pt x="4092166" y="1247430"/>
                  <a:pt x="4110505" y="1239845"/>
                  <a:pt x="4121738" y="1222466"/>
                </a:cubicBezTo>
                <a:cubicBezTo>
                  <a:pt x="4125290" y="1216898"/>
                  <a:pt x="4133260" y="1214113"/>
                  <a:pt x="4139598" y="1210465"/>
                </a:cubicBezTo>
                <a:cubicBezTo>
                  <a:pt x="4144878" y="1207488"/>
                  <a:pt x="4150447" y="1204704"/>
                  <a:pt x="4156304" y="1202784"/>
                </a:cubicBezTo>
                <a:cubicBezTo>
                  <a:pt x="4162544" y="1200671"/>
                  <a:pt x="4169458" y="1197598"/>
                  <a:pt x="4175604" y="1198463"/>
                </a:cubicBezTo>
                <a:cubicBezTo>
                  <a:pt x="4194230" y="1200959"/>
                  <a:pt x="4209016" y="1196062"/>
                  <a:pt x="4222170" y="1182140"/>
                </a:cubicBezTo>
                <a:cubicBezTo>
                  <a:pt x="4228988" y="1174939"/>
                  <a:pt x="4239069" y="1166202"/>
                  <a:pt x="4247710" y="1166105"/>
                </a:cubicBezTo>
                <a:cubicBezTo>
                  <a:pt x="4268738" y="1165818"/>
                  <a:pt x="4286212" y="1158905"/>
                  <a:pt x="4305128" y="1150647"/>
                </a:cubicBezTo>
                <a:cubicBezTo>
                  <a:pt x="4317321" y="1145366"/>
                  <a:pt x="4331147" y="1141718"/>
                  <a:pt x="4344206" y="1136821"/>
                </a:cubicBezTo>
                <a:cubicBezTo>
                  <a:pt x="4359472" y="1131060"/>
                  <a:pt x="4376083" y="1128948"/>
                  <a:pt x="4385396" y="1113009"/>
                </a:cubicBezTo>
                <a:cubicBezTo>
                  <a:pt x="4386452" y="1111281"/>
                  <a:pt x="4389621" y="1110993"/>
                  <a:pt x="4391157" y="1109361"/>
                </a:cubicBezTo>
                <a:cubicBezTo>
                  <a:pt x="4396054" y="1104368"/>
                  <a:pt x="4402391" y="1099760"/>
                  <a:pt x="4404984" y="1093710"/>
                </a:cubicBezTo>
                <a:cubicBezTo>
                  <a:pt x="4412472" y="1076044"/>
                  <a:pt x="4418329" y="1057800"/>
                  <a:pt x="4425050" y="1039846"/>
                </a:cubicBezTo>
                <a:cubicBezTo>
                  <a:pt x="4426491" y="1036005"/>
                  <a:pt x="4427834" y="1031108"/>
                  <a:pt x="4430812" y="1028900"/>
                </a:cubicBezTo>
                <a:cubicBezTo>
                  <a:pt x="4447998" y="1016226"/>
                  <a:pt x="4465474" y="1004032"/>
                  <a:pt x="4483140" y="992030"/>
                </a:cubicBezTo>
                <a:cubicBezTo>
                  <a:pt x="4490245" y="987229"/>
                  <a:pt x="4496198" y="989918"/>
                  <a:pt x="4502535" y="995487"/>
                </a:cubicBezTo>
                <a:cubicBezTo>
                  <a:pt x="4508680" y="1000768"/>
                  <a:pt x="4516266" y="1006240"/>
                  <a:pt x="4523946" y="1007585"/>
                </a:cubicBezTo>
                <a:cubicBezTo>
                  <a:pt x="4539309" y="1010177"/>
                  <a:pt x="4555247" y="1010753"/>
                  <a:pt x="4570898" y="1010753"/>
                </a:cubicBezTo>
                <a:cubicBezTo>
                  <a:pt x="4576754" y="1010753"/>
                  <a:pt x="4582995" y="1007297"/>
                  <a:pt x="4588468" y="1004513"/>
                </a:cubicBezTo>
                <a:cubicBezTo>
                  <a:pt x="4598838" y="999231"/>
                  <a:pt x="4608439" y="992126"/>
                  <a:pt x="4619192" y="987710"/>
                </a:cubicBezTo>
                <a:cubicBezTo>
                  <a:pt x="4631675" y="982621"/>
                  <a:pt x="4639164" y="974459"/>
                  <a:pt x="4642908" y="961689"/>
                </a:cubicBezTo>
                <a:cubicBezTo>
                  <a:pt x="4648478" y="942679"/>
                  <a:pt x="4661728" y="929428"/>
                  <a:pt x="4677378" y="918674"/>
                </a:cubicBezTo>
                <a:cubicBezTo>
                  <a:pt x="4697254" y="904944"/>
                  <a:pt x="4720970" y="905616"/>
                  <a:pt x="4743532" y="902256"/>
                </a:cubicBezTo>
                <a:cubicBezTo>
                  <a:pt x="4752174" y="901008"/>
                  <a:pt x="4761104" y="899951"/>
                  <a:pt x="4768977" y="896783"/>
                </a:cubicBezTo>
                <a:cubicBezTo>
                  <a:pt x="4798837" y="884877"/>
                  <a:pt x="4828698" y="873548"/>
                  <a:pt x="4861536" y="873835"/>
                </a:cubicBezTo>
                <a:cubicBezTo>
                  <a:pt x="4864223" y="873835"/>
                  <a:pt x="4866912" y="873548"/>
                  <a:pt x="4869600" y="873067"/>
                </a:cubicBezTo>
                <a:cubicBezTo>
                  <a:pt x="4892932" y="869131"/>
                  <a:pt x="4917032" y="867594"/>
                  <a:pt x="4933738" y="846664"/>
                </a:cubicBezTo>
                <a:cubicBezTo>
                  <a:pt x="4936810" y="842823"/>
                  <a:pt x="4943820" y="841671"/>
                  <a:pt x="4949196" y="840134"/>
                </a:cubicBezTo>
                <a:cubicBezTo>
                  <a:pt x="4958510" y="837638"/>
                  <a:pt x="4964752" y="832549"/>
                  <a:pt x="4968112" y="823427"/>
                </a:cubicBezTo>
                <a:cubicBezTo>
                  <a:pt x="4973778" y="807681"/>
                  <a:pt x="4980498" y="792223"/>
                  <a:pt x="4985588" y="776284"/>
                </a:cubicBezTo>
                <a:cubicBezTo>
                  <a:pt x="4989140" y="765338"/>
                  <a:pt x="4995764" y="759289"/>
                  <a:pt x="5006038" y="754776"/>
                </a:cubicBezTo>
                <a:cubicBezTo>
                  <a:pt x="5011800" y="752280"/>
                  <a:pt x="5016792" y="746808"/>
                  <a:pt x="5020921" y="741718"/>
                </a:cubicBezTo>
                <a:cubicBezTo>
                  <a:pt x="5025914" y="735573"/>
                  <a:pt x="5028506" y="727412"/>
                  <a:pt x="5033978" y="721940"/>
                </a:cubicBezTo>
                <a:cubicBezTo>
                  <a:pt x="5047324" y="708305"/>
                  <a:pt x="5051454" y="693231"/>
                  <a:pt x="5047036" y="674604"/>
                </a:cubicBezTo>
                <a:cubicBezTo>
                  <a:pt x="5043100" y="658090"/>
                  <a:pt x="5053470" y="636006"/>
                  <a:pt x="5067104" y="632645"/>
                </a:cubicBezTo>
                <a:cubicBezTo>
                  <a:pt x="5082178" y="628900"/>
                  <a:pt x="5092548" y="619684"/>
                  <a:pt x="5103206" y="609410"/>
                </a:cubicBezTo>
                <a:cubicBezTo>
                  <a:pt x="5109158" y="603649"/>
                  <a:pt x="5117512" y="598656"/>
                  <a:pt x="5125577" y="597216"/>
                </a:cubicBezTo>
                <a:cubicBezTo>
                  <a:pt x="5156206" y="591647"/>
                  <a:pt x="5185106" y="598464"/>
                  <a:pt x="5214200" y="609506"/>
                </a:cubicBezTo>
                <a:cubicBezTo>
                  <a:pt x="5233210" y="616707"/>
                  <a:pt x="5254333" y="618627"/>
                  <a:pt x="5274688" y="621507"/>
                </a:cubicBezTo>
                <a:cubicBezTo>
                  <a:pt x="5281026" y="622371"/>
                  <a:pt x="5289091" y="620452"/>
                  <a:pt x="5294564" y="616899"/>
                </a:cubicBezTo>
                <a:cubicBezTo>
                  <a:pt x="5313767" y="604609"/>
                  <a:pt x="5332874" y="591935"/>
                  <a:pt x="5350732" y="577724"/>
                </a:cubicBezTo>
                <a:cubicBezTo>
                  <a:pt x="5367344" y="564379"/>
                  <a:pt x="5386066" y="558810"/>
                  <a:pt x="5406230" y="560250"/>
                </a:cubicBezTo>
                <a:cubicBezTo>
                  <a:pt x="5420920" y="561306"/>
                  <a:pt x="5434170" y="558905"/>
                  <a:pt x="5447996" y="555257"/>
                </a:cubicBezTo>
                <a:cubicBezTo>
                  <a:pt x="5459518" y="552185"/>
                  <a:pt x="5472192" y="550072"/>
                  <a:pt x="5483904" y="551417"/>
                </a:cubicBezTo>
                <a:cubicBezTo>
                  <a:pt x="5500324" y="553337"/>
                  <a:pt x="5513862" y="550553"/>
                  <a:pt x="5527016" y="540663"/>
                </a:cubicBezTo>
                <a:cubicBezTo>
                  <a:pt x="5534025" y="535382"/>
                  <a:pt x="5543051" y="532598"/>
                  <a:pt x="5551404" y="528949"/>
                </a:cubicBezTo>
                <a:cubicBezTo>
                  <a:pt x="5564270" y="523284"/>
                  <a:pt x="5577616" y="518483"/>
                  <a:pt x="5590194" y="512147"/>
                </a:cubicBezTo>
                <a:cubicBezTo>
                  <a:pt x="5603732" y="505425"/>
                  <a:pt x="5616118" y="496112"/>
                  <a:pt x="5629944" y="490351"/>
                </a:cubicBezTo>
                <a:cubicBezTo>
                  <a:pt x="5644827" y="484110"/>
                  <a:pt x="5654428" y="474605"/>
                  <a:pt x="5660477" y="459818"/>
                </a:cubicBezTo>
                <a:cubicBezTo>
                  <a:pt x="5664318" y="450504"/>
                  <a:pt x="5669598" y="440615"/>
                  <a:pt x="5676896" y="434086"/>
                </a:cubicBezTo>
                <a:cubicBezTo>
                  <a:pt x="5691971" y="420740"/>
                  <a:pt x="5709636" y="410370"/>
                  <a:pt x="5725000" y="397216"/>
                </a:cubicBezTo>
                <a:cubicBezTo>
                  <a:pt x="5746603" y="378781"/>
                  <a:pt x="5766574" y="359194"/>
                  <a:pt x="5768494" y="327701"/>
                </a:cubicBezTo>
                <a:cubicBezTo>
                  <a:pt x="5769550" y="310322"/>
                  <a:pt x="5778768" y="302929"/>
                  <a:pt x="5795763" y="298801"/>
                </a:cubicBezTo>
                <a:cubicBezTo>
                  <a:pt x="5801427" y="297457"/>
                  <a:pt x="5809494" y="294864"/>
                  <a:pt x="5811221" y="290639"/>
                </a:cubicBezTo>
                <a:cubicBezTo>
                  <a:pt x="5816406" y="278061"/>
                  <a:pt x="5827159" y="275565"/>
                  <a:pt x="5837528" y="270573"/>
                </a:cubicBezTo>
                <a:cubicBezTo>
                  <a:pt x="5843770" y="267596"/>
                  <a:pt x="5851452" y="261739"/>
                  <a:pt x="5853084" y="255690"/>
                </a:cubicBezTo>
                <a:cubicBezTo>
                  <a:pt x="5859804" y="231206"/>
                  <a:pt x="5878239" y="216804"/>
                  <a:pt x="5895618" y="200961"/>
                </a:cubicBezTo>
                <a:cubicBezTo>
                  <a:pt x="5900707" y="196256"/>
                  <a:pt x="5906180" y="190879"/>
                  <a:pt x="5908676" y="184735"/>
                </a:cubicBezTo>
                <a:cubicBezTo>
                  <a:pt x="5913958" y="171484"/>
                  <a:pt x="5921830" y="161882"/>
                  <a:pt x="5935657" y="156891"/>
                </a:cubicBezTo>
                <a:cubicBezTo>
                  <a:pt x="5940073" y="155354"/>
                  <a:pt x="5944106" y="151801"/>
                  <a:pt x="5947467" y="148441"/>
                </a:cubicBezTo>
                <a:cubicBezTo>
                  <a:pt x="5954668" y="141144"/>
                  <a:pt x="5960716" y="132598"/>
                  <a:pt x="5968302" y="125782"/>
                </a:cubicBezTo>
                <a:cubicBezTo>
                  <a:pt x="5987600" y="108211"/>
                  <a:pt x="6006708" y="90928"/>
                  <a:pt x="6017942" y="66348"/>
                </a:cubicBezTo>
                <a:cubicBezTo>
                  <a:pt x="6023414" y="54346"/>
                  <a:pt x="6029656" y="41288"/>
                  <a:pt x="6039258" y="33030"/>
                </a:cubicBezTo>
                <a:cubicBezTo>
                  <a:pt x="6051452" y="22565"/>
                  <a:pt x="6067486" y="16612"/>
                  <a:pt x="6081792" y="8451"/>
                </a:cubicBezTo>
                <a:lnTo>
                  <a:pt x="6095524" y="0"/>
                </a:lnTo>
                <a:close/>
              </a:path>
            </a:pathLst>
          </a:custGeom>
          <a:blipFill rotWithShape="1">
            <a:blip r:embed="rId4">
              <a:alphaModFix amt="57000"/>
            </a:blip>
            <a:tile algn="tl" flip="none" tx="0" sx="100000" ty="0" sy="100000"/>
          </a:blip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2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Graphical user interface, text, application&#10;&#10;Description automatically generated" id="302" name="Google Shape;302;p27"/>
          <p:cNvPicPr preferRelativeResize="0"/>
          <p:nvPr/>
        </p:nvPicPr>
        <p:blipFill rotWithShape="1">
          <a:blip r:embed="rId3">
            <a:alphaModFix/>
          </a:blip>
          <a:srcRect b="24508" l="0" r="0" t="17953"/>
          <a:stretch/>
        </p:blipFill>
        <p:spPr>
          <a:xfrm>
            <a:off x="1334191" y="203087"/>
            <a:ext cx="4640354" cy="312282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erson speaking at a podium&#10;&#10;Description automatically generated with medium confidence" id="303" name="Google Shape;303;p27"/>
          <p:cNvPicPr preferRelativeResize="0"/>
          <p:nvPr/>
        </p:nvPicPr>
        <p:blipFill rotWithShape="1">
          <a:blip r:embed="rId4">
            <a:alphaModFix/>
          </a:blip>
          <a:srcRect b="17225" l="0" r="1" t="0"/>
          <a:stretch/>
        </p:blipFill>
        <p:spPr>
          <a:xfrm>
            <a:off x="6325146" y="236310"/>
            <a:ext cx="4560272" cy="307642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04" name="Google Shape;304;p27"/>
          <p:cNvGrpSpPr/>
          <p:nvPr/>
        </p:nvGrpSpPr>
        <p:grpSpPr>
          <a:xfrm>
            <a:off x="0" y="3506525"/>
            <a:ext cx="12192000" cy="1024470"/>
            <a:chOff x="0" y="3327171"/>
            <a:chExt cx="12192000" cy="1203824"/>
          </a:xfrm>
        </p:grpSpPr>
        <p:sp>
          <p:nvSpPr>
            <p:cNvPr id="305" name="Google Shape;305;p27"/>
            <p:cNvSpPr/>
            <p:nvPr/>
          </p:nvSpPr>
          <p:spPr>
            <a:xfrm flipH="1" rot="10800000">
              <a:off x="0" y="3327171"/>
              <a:ext cx="12192000" cy="1203824"/>
            </a:xfrm>
            <a:custGeom>
              <a:rect b="b" l="l" r="r" t="t"/>
              <a:pathLst>
                <a:path extrusionOk="0" h="1203824" w="12192000">
                  <a:moveTo>
                    <a:pt x="12192000" y="0"/>
                  </a:moveTo>
                  <a:lnTo>
                    <a:pt x="12192000" y="463429"/>
                  </a:lnTo>
                  <a:lnTo>
                    <a:pt x="12190876" y="463512"/>
                  </a:lnTo>
                  <a:cubicBezTo>
                    <a:pt x="12153133" y="467010"/>
                    <a:pt x="12115042" y="473200"/>
                    <a:pt x="12077245" y="476327"/>
                  </a:cubicBezTo>
                  <a:cubicBezTo>
                    <a:pt x="12046307" y="479040"/>
                    <a:pt x="12015359" y="479114"/>
                    <a:pt x="11984517" y="479927"/>
                  </a:cubicBezTo>
                  <a:cubicBezTo>
                    <a:pt x="11973265" y="480210"/>
                    <a:pt x="11961485" y="476792"/>
                    <a:pt x="11951600" y="478957"/>
                  </a:cubicBezTo>
                  <a:cubicBezTo>
                    <a:pt x="11853497" y="501074"/>
                    <a:pt x="11777036" y="475730"/>
                    <a:pt x="11690904" y="471970"/>
                  </a:cubicBezTo>
                  <a:cubicBezTo>
                    <a:pt x="11600358" y="467893"/>
                    <a:pt x="11511400" y="454530"/>
                    <a:pt x="11413965" y="476172"/>
                  </a:cubicBezTo>
                  <a:cubicBezTo>
                    <a:pt x="11355010" y="489304"/>
                    <a:pt x="11299073" y="508237"/>
                    <a:pt x="11240739" y="523169"/>
                  </a:cubicBezTo>
                  <a:cubicBezTo>
                    <a:pt x="11219994" y="528395"/>
                    <a:pt x="11196384" y="531385"/>
                    <a:pt x="11175005" y="532169"/>
                  </a:cubicBezTo>
                  <a:cubicBezTo>
                    <a:pt x="11071819" y="536506"/>
                    <a:pt x="10971303" y="549336"/>
                    <a:pt x="10873726" y="580253"/>
                  </a:cubicBezTo>
                  <a:cubicBezTo>
                    <a:pt x="10856992" y="585473"/>
                    <a:pt x="10839156" y="590660"/>
                    <a:pt x="10821306" y="593207"/>
                  </a:cubicBezTo>
                  <a:cubicBezTo>
                    <a:pt x="10723500" y="607162"/>
                    <a:pt x="10626924" y="616976"/>
                    <a:pt x="10530811" y="612184"/>
                  </a:cubicBezTo>
                  <a:cubicBezTo>
                    <a:pt x="10498527" y="610559"/>
                    <a:pt x="10460885" y="619895"/>
                    <a:pt x="10426049" y="623354"/>
                  </a:cubicBezTo>
                  <a:cubicBezTo>
                    <a:pt x="10393740" y="626644"/>
                    <a:pt x="10360820" y="630774"/>
                    <a:pt x="10329156" y="630948"/>
                  </a:cubicBezTo>
                  <a:cubicBezTo>
                    <a:pt x="10282924" y="631125"/>
                    <a:pt x="10240698" y="636395"/>
                    <a:pt x="10194727" y="648617"/>
                  </a:cubicBezTo>
                  <a:cubicBezTo>
                    <a:pt x="10150847" y="660165"/>
                    <a:pt x="10102287" y="664450"/>
                    <a:pt x="10055906" y="671256"/>
                  </a:cubicBezTo>
                  <a:cubicBezTo>
                    <a:pt x="10004174" y="678826"/>
                    <a:pt x="9952442" y="686395"/>
                    <a:pt x="9900551" y="692855"/>
                  </a:cubicBezTo>
                  <a:cubicBezTo>
                    <a:pt x="9879793" y="695439"/>
                    <a:pt x="9855180" y="691398"/>
                    <a:pt x="9838464" y="696804"/>
                  </a:cubicBezTo>
                  <a:cubicBezTo>
                    <a:pt x="9784563" y="714690"/>
                    <a:pt x="9727517" y="710557"/>
                    <a:pt x="9672957" y="723816"/>
                  </a:cubicBezTo>
                  <a:cubicBezTo>
                    <a:pt x="9646220" y="730464"/>
                    <a:pt x="9614440" y="727257"/>
                    <a:pt x="9585066" y="730692"/>
                  </a:cubicBezTo>
                  <a:cubicBezTo>
                    <a:pt x="9537047" y="736221"/>
                    <a:pt x="9489294" y="743601"/>
                    <a:pt x="9441407" y="750055"/>
                  </a:cubicBezTo>
                  <a:cubicBezTo>
                    <a:pt x="9425674" y="752111"/>
                    <a:pt x="9410218" y="753561"/>
                    <a:pt x="9394459" y="755431"/>
                  </a:cubicBezTo>
                  <a:cubicBezTo>
                    <a:pt x="9380484" y="757048"/>
                    <a:pt x="9365611" y="757472"/>
                    <a:pt x="9352590" y="760650"/>
                  </a:cubicBezTo>
                  <a:cubicBezTo>
                    <a:pt x="9305415" y="772102"/>
                    <a:pt x="9259379" y="786411"/>
                    <a:pt x="9211614" y="796248"/>
                  </a:cubicBezTo>
                  <a:cubicBezTo>
                    <a:pt x="9170220" y="804796"/>
                    <a:pt x="9126523" y="807444"/>
                    <a:pt x="9084667" y="815303"/>
                  </a:cubicBezTo>
                  <a:cubicBezTo>
                    <a:pt x="9010868" y="829042"/>
                    <a:pt x="8937412" y="845188"/>
                    <a:pt x="8863666" y="859298"/>
                  </a:cubicBezTo>
                  <a:cubicBezTo>
                    <a:pt x="8847706" y="862330"/>
                    <a:pt x="8830271" y="860096"/>
                    <a:pt x="8813796" y="862070"/>
                  </a:cubicBezTo>
                  <a:cubicBezTo>
                    <a:pt x="8762262" y="868479"/>
                    <a:pt x="8710833" y="875626"/>
                    <a:pt x="8659351" y="882406"/>
                  </a:cubicBezTo>
                  <a:cubicBezTo>
                    <a:pt x="8630055" y="886396"/>
                    <a:pt x="8600505" y="891179"/>
                    <a:pt x="8571352" y="893639"/>
                  </a:cubicBezTo>
                  <a:cubicBezTo>
                    <a:pt x="8532843" y="896868"/>
                    <a:pt x="8497743" y="898476"/>
                    <a:pt x="8464106" y="918004"/>
                  </a:cubicBezTo>
                  <a:cubicBezTo>
                    <a:pt x="8412327" y="948238"/>
                    <a:pt x="8341122" y="949523"/>
                    <a:pt x="8278324" y="963769"/>
                  </a:cubicBezTo>
                  <a:cubicBezTo>
                    <a:pt x="8262086" y="967408"/>
                    <a:pt x="8245335" y="969987"/>
                    <a:pt x="8229128" y="973810"/>
                  </a:cubicBezTo>
                  <a:cubicBezTo>
                    <a:pt x="8199180" y="980915"/>
                    <a:pt x="8169646" y="988338"/>
                    <a:pt x="8139751" y="995815"/>
                  </a:cubicBezTo>
                  <a:cubicBezTo>
                    <a:pt x="8134478" y="997132"/>
                    <a:pt x="8128438" y="998185"/>
                    <a:pt x="8123571" y="999822"/>
                  </a:cubicBezTo>
                  <a:cubicBezTo>
                    <a:pt x="8078628" y="1014164"/>
                    <a:pt x="8034565" y="1029514"/>
                    <a:pt x="7988699" y="1042479"/>
                  </a:cubicBezTo>
                  <a:cubicBezTo>
                    <a:pt x="7966302" y="1048884"/>
                    <a:pt x="7941011" y="1052871"/>
                    <a:pt x="7917214" y="1054565"/>
                  </a:cubicBezTo>
                  <a:cubicBezTo>
                    <a:pt x="7847636" y="1059584"/>
                    <a:pt x="7779165" y="1067276"/>
                    <a:pt x="7710915" y="1084190"/>
                  </a:cubicBezTo>
                  <a:cubicBezTo>
                    <a:pt x="7683826" y="1090885"/>
                    <a:pt x="7652466" y="1090640"/>
                    <a:pt x="7622959" y="1093150"/>
                  </a:cubicBezTo>
                  <a:cubicBezTo>
                    <a:pt x="7552361" y="1098691"/>
                    <a:pt x="7481710" y="1103861"/>
                    <a:pt x="7410782" y="1109640"/>
                  </a:cubicBezTo>
                  <a:cubicBezTo>
                    <a:pt x="7366505" y="1113312"/>
                    <a:pt x="7322030" y="1118147"/>
                    <a:pt x="7277754" y="1121822"/>
                  </a:cubicBezTo>
                  <a:cubicBezTo>
                    <a:pt x="7226619" y="1125906"/>
                    <a:pt x="7175601" y="1128277"/>
                    <a:pt x="7124540" y="1132918"/>
                  </a:cubicBezTo>
                  <a:cubicBezTo>
                    <a:pt x="7066293" y="1138207"/>
                    <a:pt x="7008028" y="1145955"/>
                    <a:pt x="6949752" y="1151058"/>
                  </a:cubicBezTo>
                  <a:cubicBezTo>
                    <a:pt x="6843217" y="1160027"/>
                    <a:pt x="6736882" y="1167834"/>
                    <a:pt x="6630249" y="1176063"/>
                  </a:cubicBezTo>
                  <a:cubicBezTo>
                    <a:pt x="6526849" y="1184018"/>
                    <a:pt x="6423556" y="1192713"/>
                    <a:pt x="6320634" y="1198901"/>
                  </a:cubicBezTo>
                  <a:cubicBezTo>
                    <a:pt x="6277297" y="1201496"/>
                    <a:pt x="6235232" y="1197679"/>
                    <a:pt x="6192343" y="1198323"/>
                  </a:cubicBezTo>
                  <a:cubicBezTo>
                    <a:pt x="6117131" y="1199612"/>
                    <a:pt x="6041418" y="1202485"/>
                    <a:pt x="5966562" y="1203723"/>
                  </a:cubicBezTo>
                  <a:cubicBezTo>
                    <a:pt x="5933144" y="1204338"/>
                    <a:pt x="5900754" y="1201974"/>
                    <a:pt x="5867227" y="1201847"/>
                  </a:cubicBezTo>
                  <a:cubicBezTo>
                    <a:pt x="5788180" y="1201796"/>
                    <a:pt x="5708354" y="1203933"/>
                    <a:pt x="5630172" y="1202248"/>
                  </a:cubicBezTo>
                  <a:cubicBezTo>
                    <a:pt x="5535908" y="1200213"/>
                    <a:pt x="5442984" y="1194779"/>
                    <a:pt x="5348949" y="1191768"/>
                  </a:cubicBezTo>
                  <a:cubicBezTo>
                    <a:pt x="5313810" y="1190551"/>
                    <a:pt x="5277251" y="1192179"/>
                    <a:pt x="5241228" y="1192408"/>
                  </a:cubicBezTo>
                  <a:cubicBezTo>
                    <a:pt x="5151316" y="1192775"/>
                    <a:pt x="5061657" y="1192349"/>
                    <a:pt x="4971133" y="1193559"/>
                  </a:cubicBezTo>
                  <a:cubicBezTo>
                    <a:pt x="4937685" y="1193988"/>
                    <a:pt x="4903114" y="1199299"/>
                    <a:pt x="4869416" y="1200519"/>
                  </a:cubicBezTo>
                  <a:cubicBezTo>
                    <a:pt x="4830283" y="1201947"/>
                    <a:pt x="4791348" y="1202215"/>
                    <a:pt x="4753274" y="1200850"/>
                  </a:cubicBezTo>
                  <a:cubicBezTo>
                    <a:pt x="4705682" y="1199144"/>
                    <a:pt x="4659172" y="1194829"/>
                    <a:pt x="4611883" y="1192701"/>
                  </a:cubicBezTo>
                  <a:cubicBezTo>
                    <a:pt x="4533819" y="1189298"/>
                    <a:pt x="4455420" y="1186135"/>
                    <a:pt x="4376825" y="1184131"/>
                  </a:cubicBezTo>
                  <a:cubicBezTo>
                    <a:pt x="4347226" y="1183446"/>
                    <a:pt x="4315374" y="1187423"/>
                    <a:pt x="4285471" y="1187158"/>
                  </a:cubicBezTo>
                  <a:cubicBezTo>
                    <a:pt x="4145774" y="1185753"/>
                    <a:pt x="4006046" y="1184162"/>
                    <a:pt x="3866543" y="1181596"/>
                  </a:cubicBezTo>
                  <a:cubicBezTo>
                    <a:pt x="3794230" y="1180207"/>
                    <a:pt x="3723633" y="1175551"/>
                    <a:pt x="3651342" y="1174348"/>
                  </a:cubicBezTo>
                  <a:cubicBezTo>
                    <a:pt x="3607885" y="1173562"/>
                    <a:pt x="3561907" y="1178044"/>
                    <a:pt x="3518453" y="1177258"/>
                  </a:cubicBezTo>
                  <a:cubicBezTo>
                    <a:pt x="3478287" y="1176568"/>
                    <a:pt x="3440399" y="1171400"/>
                    <a:pt x="3400818" y="1169685"/>
                  </a:cubicBezTo>
                  <a:cubicBezTo>
                    <a:pt x="3279824" y="1164099"/>
                    <a:pt x="3157310" y="1160621"/>
                    <a:pt x="3037154" y="1153217"/>
                  </a:cubicBezTo>
                  <a:cubicBezTo>
                    <a:pt x="2978373" y="1149708"/>
                    <a:pt x="2922429" y="1140508"/>
                    <a:pt x="2866260" y="1132283"/>
                  </a:cubicBezTo>
                  <a:cubicBezTo>
                    <a:pt x="2771049" y="1118489"/>
                    <a:pt x="2677107" y="1103380"/>
                    <a:pt x="2582173" y="1088979"/>
                  </a:cubicBezTo>
                  <a:cubicBezTo>
                    <a:pt x="2511090" y="1078352"/>
                    <a:pt x="2447356" y="1063086"/>
                    <a:pt x="2395406" y="1035945"/>
                  </a:cubicBezTo>
                  <a:cubicBezTo>
                    <a:pt x="2371411" y="1023508"/>
                    <a:pt x="2331675" y="1015582"/>
                    <a:pt x="2294751" y="1014618"/>
                  </a:cubicBezTo>
                  <a:cubicBezTo>
                    <a:pt x="2228580" y="1012920"/>
                    <a:pt x="2177384" y="998698"/>
                    <a:pt x="2122944" y="984751"/>
                  </a:cubicBezTo>
                  <a:cubicBezTo>
                    <a:pt x="2054121" y="967003"/>
                    <a:pt x="1981585" y="951294"/>
                    <a:pt x="1905504" y="941380"/>
                  </a:cubicBezTo>
                  <a:cubicBezTo>
                    <a:pt x="1830544" y="931682"/>
                    <a:pt x="1747929" y="932141"/>
                    <a:pt x="1671045" y="924228"/>
                  </a:cubicBezTo>
                  <a:cubicBezTo>
                    <a:pt x="1625936" y="919523"/>
                    <a:pt x="1585613" y="907528"/>
                    <a:pt x="1543856" y="898190"/>
                  </a:cubicBezTo>
                  <a:cubicBezTo>
                    <a:pt x="1502093" y="888855"/>
                    <a:pt x="1460606" y="878913"/>
                    <a:pt x="1419784" y="868500"/>
                  </a:cubicBezTo>
                  <a:cubicBezTo>
                    <a:pt x="1397486" y="862806"/>
                    <a:pt x="1378078" y="854435"/>
                    <a:pt x="1355116" y="849214"/>
                  </a:cubicBezTo>
                  <a:cubicBezTo>
                    <a:pt x="1311848" y="839527"/>
                    <a:pt x="1265353" y="832754"/>
                    <a:pt x="1223713" y="821702"/>
                  </a:cubicBezTo>
                  <a:cubicBezTo>
                    <a:pt x="1183577" y="811001"/>
                    <a:pt x="1138864" y="809072"/>
                    <a:pt x="1094193" y="804872"/>
                  </a:cubicBezTo>
                  <a:cubicBezTo>
                    <a:pt x="1060244" y="801784"/>
                    <a:pt x="1034230" y="787936"/>
                    <a:pt x="1001115" y="783030"/>
                  </a:cubicBezTo>
                  <a:cubicBezTo>
                    <a:pt x="953853" y="775990"/>
                    <a:pt x="916853" y="764276"/>
                    <a:pt x="879548" y="747884"/>
                  </a:cubicBezTo>
                  <a:cubicBezTo>
                    <a:pt x="837586" y="729513"/>
                    <a:pt x="770061" y="725929"/>
                    <a:pt x="711163" y="719039"/>
                  </a:cubicBezTo>
                  <a:cubicBezTo>
                    <a:pt x="661152" y="713146"/>
                    <a:pt x="604343" y="715774"/>
                    <a:pt x="557941" y="707101"/>
                  </a:cubicBezTo>
                  <a:cubicBezTo>
                    <a:pt x="525381" y="700984"/>
                    <a:pt x="499355" y="684493"/>
                    <a:pt x="480347" y="668702"/>
                  </a:cubicBezTo>
                  <a:cubicBezTo>
                    <a:pt x="437718" y="632865"/>
                    <a:pt x="370204" y="616630"/>
                    <a:pt x="296224" y="603583"/>
                  </a:cubicBezTo>
                  <a:cubicBezTo>
                    <a:pt x="220741" y="590184"/>
                    <a:pt x="148480" y="573869"/>
                    <a:pt x="72689" y="560892"/>
                  </a:cubicBezTo>
                  <a:lnTo>
                    <a:pt x="0" y="543486"/>
                  </a:lnTo>
                  <a:lnTo>
                    <a:pt x="0" y="384357"/>
                  </a:lnTo>
                  <a:lnTo>
                    <a:pt x="51784" y="393937"/>
                  </a:lnTo>
                  <a:cubicBezTo>
                    <a:pt x="104770" y="397707"/>
                    <a:pt x="153378" y="409086"/>
                    <a:pt x="205561" y="414859"/>
                  </a:cubicBezTo>
                  <a:cubicBezTo>
                    <a:pt x="254062" y="420400"/>
                    <a:pt x="305001" y="422574"/>
                    <a:pt x="354391" y="426667"/>
                  </a:cubicBezTo>
                  <a:cubicBezTo>
                    <a:pt x="386450" y="429269"/>
                    <a:pt x="420771" y="429847"/>
                    <a:pt x="448281" y="436308"/>
                  </a:cubicBezTo>
                  <a:cubicBezTo>
                    <a:pt x="499904" y="448391"/>
                    <a:pt x="551004" y="446576"/>
                    <a:pt x="611518" y="434166"/>
                  </a:cubicBezTo>
                  <a:cubicBezTo>
                    <a:pt x="654695" y="425361"/>
                    <a:pt x="702395" y="422710"/>
                    <a:pt x="746076" y="422520"/>
                  </a:cubicBezTo>
                  <a:cubicBezTo>
                    <a:pt x="798481" y="422218"/>
                    <a:pt x="848400" y="419817"/>
                    <a:pt x="902724" y="409989"/>
                  </a:cubicBezTo>
                  <a:cubicBezTo>
                    <a:pt x="977291" y="396518"/>
                    <a:pt x="1048428" y="397321"/>
                    <a:pt x="1113854" y="414230"/>
                  </a:cubicBezTo>
                  <a:cubicBezTo>
                    <a:pt x="1184155" y="432145"/>
                    <a:pt x="1258677" y="446437"/>
                    <a:pt x="1333449" y="459938"/>
                  </a:cubicBezTo>
                  <a:cubicBezTo>
                    <a:pt x="1354772" y="463883"/>
                    <a:pt x="1385284" y="463304"/>
                    <a:pt x="1408608" y="458278"/>
                  </a:cubicBezTo>
                  <a:cubicBezTo>
                    <a:pt x="1483492" y="441930"/>
                    <a:pt x="1561495" y="427025"/>
                    <a:pt x="1630191" y="403061"/>
                  </a:cubicBezTo>
                  <a:cubicBezTo>
                    <a:pt x="1735315" y="366348"/>
                    <a:pt x="1840887" y="337881"/>
                    <a:pt x="1956289" y="332366"/>
                  </a:cubicBezTo>
                  <a:cubicBezTo>
                    <a:pt x="1986669" y="330865"/>
                    <a:pt x="2019100" y="336056"/>
                    <a:pt x="2042814" y="344002"/>
                  </a:cubicBezTo>
                  <a:cubicBezTo>
                    <a:pt x="2085261" y="358150"/>
                    <a:pt x="2126350" y="370413"/>
                    <a:pt x="2183420" y="369635"/>
                  </a:cubicBezTo>
                  <a:cubicBezTo>
                    <a:pt x="2235035" y="368879"/>
                    <a:pt x="2279659" y="405942"/>
                    <a:pt x="2269566" y="439859"/>
                  </a:cubicBezTo>
                  <a:cubicBezTo>
                    <a:pt x="2258267" y="478101"/>
                    <a:pt x="2277762" y="504964"/>
                    <a:pt x="2331129" y="524163"/>
                  </a:cubicBezTo>
                  <a:cubicBezTo>
                    <a:pt x="2352980" y="531807"/>
                    <a:pt x="2364861" y="546162"/>
                    <a:pt x="2385112" y="555357"/>
                  </a:cubicBezTo>
                  <a:cubicBezTo>
                    <a:pt x="2401860" y="562976"/>
                    <a:pt x="2421927" y="570875"/>
                    <a:pt x="2444033" y="572629"/>
                  </a:cubicBezTo>
                  <a:cubicBezTo>
                    <a:pt x="2483469" y="575878"/>
                    <a:pt x="2509763" y="584022"/>
                    <a:pt x="2525979" y="603233"/>
                  </a:cubicBezTo>
                  <a:cubicBezTo>
                    <a:pt x="2549282" y="631254"/>
                    <a:pt x="2578520" y="657481"/>
                    <a:pt x="2603911" y="684825"/>
                  </a:cubicBezTo>
                  <a:cubicBezTo>
                    <a:pt x="2618910" y="700624"/>
                    <a:pt x="2643515" y="707120"/>
                    <a:pt x="2678828" y="706990"/>
                  </a:cubicBezTo>
                  <a:cubicBezTo>
                    <a:pt x="2699243" y="707100"/>
                    <a:pt x="2725615" y="705603"/>
                    <a:pt x="2738094" y="711376"/>
                  </a:cubicBezTo>
                  <a:cubicBezTo>
                    <a:pt x="2805960" y="742855"/>
                    <a:pt x="2895980" y="733032"/>
                    <a:pt x="2983806" y="728243"/>
                  </a:cubicBezTo>
                  <a:cubicBezTo>
                    <a:pt x="2993929" y="727744"/>
                    <a:pt x="3004007" y="726871"/>
                    <a:pt x="3013997" y="725446"/>
                  </a:cubicBezTo>
                  <a:cubicBezTo>
                    <a:pt x="3136002" y="707474"/>
                    <a:pt x="3250133" y="713470"/>
                    <a:pt x="3364419" y="720577"/>
                  </a:cubicBezTo>
                  <a:cubicBezTo>
                    <a:pt x="3394563" y="722507"/>
                    <a:pt x="3428050" y="719807"/>
                    <a:pt x="3460521" y="717628"/>
                  </a:cubicBezTo>
                  <a:cubicBezTo>
                    <a:pt x="3545330" y="712137"/>
                    <a:pt x="3633314" y="698262"/>
                    <a:pt x="3710982" y="714182"/>
                  </a:cubicBezTo>
                  <a:cubicBezTo>
                    <a:pt x="3772122" y="726607"/>
                    <a:pt x="3825029" y="745116"/>
                    <a:pt x="3850961" y="778802"/>
                  </a:cubicBezTo>
                  <a:cubicBezTo>
                    <a:pt x="3868395" y="801427"/>
                    <a:pt x="3898481" y="813185"/>
                    <a:pt x="3946286" y="816372"/>
                  </a:cubicBezTo>
                  <a:cubicBezTo>
                    <a:pt x="3987480" y="819179"/>
                    <a:pt x="4025130" y="827781"/>
                    <a:pt x="4065132" y="832459"/>
                  </a:cubicBezTo>
                  <a:cubicBezTo>
                    <a:pt x="4086246" y="834922"/>
                    <a:pt x="4110400" y="838274"/>
                    <a:pt x="4132173" y="835167"/>
                  </a:cubicBezTo>
                  <a:cubicBezTo>
                    <a:pt x="4190358" y="826865"/>
                    <a:pt x="4249453" y="817300"/>
                    <a:pt x="4305858" y="804156"/>
                  </a:cubicBezTo>
                  <a:cubicBezTo>
                    <a:pt x="4334041" y="797490"/>
                    <a:pt x="4360739" y="782919"/>
                    <a:pt x="4382131" y="769481"/>
                  </a:cubicBezTo>
                  <a:cubicBezTo>
                    <a:pt x="4404161" y="755388"/>
                    <a:pt x="4425552" y="747047"/>
                    <a:pt x="4453289" y="752531"/>
                  </a:cubicBezTo>
                  <a:cubicBezTo>
                    <a:pt x="4522267" y="766292"/>
                    <a:pt x="4590589" y="780524"/>
                    <a:pt x="4657971" y="795835"/>
                  </a:cubicBezTo>
                  <a:cubicBezTo>
                    <a:pt x="4669645" y="798513"/>
                    <a:pt x="4675987" y="807238"/>
                    <a:pt x="4682399" y="813876"/>
                  </a:cubicBezTo>
                  <a:cubicBezTo>
                    <a:pt x="4712325" y="844914"/>
                    <a:pt x="4739115" y="876968"/>
                    <a:pt x="4771814" y="907046"/>
                  </a:cubicBezTo>
                  <a:cubicBezTo>
                    <a:pt x="4783117" y="917329"/>
                    <a:pt x="4807945" y="922850"/>
                    <a:pt x="4827520" y="929876"/>
                  </a:cubicBezTo>
                  <a:cubicBezTo>
                    <a:pt x="4833681" y="932206"/>
                    <a:pt x="4845543" y="931081"/>
                    <a:pt x="4849942" y="933851"/>
                  </a:cubicBezTo>
                  <a:cubicBezTo>
                    <a:pt x="4888949" y="959631"/>
                    <a:pt x="4951287" y="954890"/>
                    <a:pt x="5009626" y="957896"/>
                  </a:cubicBezTo>
                  <a:cubicBezTo>
                    <a:pt x="5059523" y="960407"/>
                    <a:pt x="5111928" y="960104"/>
                    <a:pt x="5158711" y="963814"/>
                  </a:cubicBezTo>
                  <a:cubicBezTo>
                    <a:pt x="5231307" y="969696"/>
                    <a:pt x="5298173" y="973751"/>
                    <a:pt x="5376427" y="963151"/>
                  </a:cubicBezTo>
                  <a:cubicBezTo>
                    <a:pt x="5408579" y="958754"/>
                    <a:pt x="5448461" y="970245"/>
                    <a:pt x="5475787" y="980508"/>
                  </a:cubicBezTo>
                  <a:cubicBezTo>
                    <a:pt x="5528518" y="1000363"/>
                    <a:pt x="5584839" y="1001958"/>
                    <a:pt x="5653401" y="987268"/>
                  </a:cubicBezTo>
                  <a:cubicBezTo>
                    <a:pt x="5676008" y="982341"/>
                    <a:pt x="5702558" y="984595"/>
                    <a:pt x="5726340" y="985357"/>
                  </a:cubicBezTo>
                  <a:cubicBezTo>
                    <a:pt x="5748643" y="985952"/>
                    <a:pt x="5770110" y="988364"/>
                    <a:pt x="5790563" y="991300"/>
                  </a:cubicBezTo>
                  <a:cubicBezTo>
                    <a:pt x="5815128" y="994969"/>
                    <a:pt x="5845522" y="996110"/>
                    <a:pt x="5860260" y="1004958"/>
                  </a:cubicBezTo>
                  <a:cubicBezTo>
                    <a:pt x="5906803" y="1032493"/>
                    <a:pt x="5977069" y="1037385"/>
                    <a:pt x="6042101" y="1036226"/>
                  </a:cubicBezTo>
                  <a:cubicBezTo>
                    <a:pt x="6128232" y="1034888"/>
                    <a:pt x="6222269" y="1027704"/>
                    <a:pt x="6301998" y="989138"/>
                  </a:cubicBezTo>
                  <a:cubicBezTo>
                    <a:pt x="6349672" y="965909"/>
                    <a:pt x="6396952" y="955198"/>
                    <a:pt x="6452025" y="968489"/>
                  </a:cubicBezTo>
                  <a:cubicBezTo>
                    <a:pt x="6489401" y="977695"/>
                    <a:pt x="6558002" y="960731"/>
                    <a:pt x="6589205" y="939474"/>
                  </a:cubicBezTo>
                  <a:cubicBezTo>
                    <a:pt x="6600499" y="931821"/>
                    <a:pt x="6612148" y="924116"/>
                    <a:pt x="6631069" y="911222"/>
                  </a:cubicBezTo>
                  <a:cubicBezTo>
                    <a:pt x="6674305" y="951313"/>
                    <a:pt x="6752346" y="944332"/>
                    <a:pt x="6828274" y="942941"/>
                  </a:cubicBezTo>
                  <a:cubicBezTo>
                    <a:pt x="6874780" y="942157"/>
                    <a:pt x="6889173" y="963896"/>
                    <a:pt x="6900803" y="984140"/>
                  </a:cubicBezTo>
                  <a:cubicBezTo>
                    <a:pt x="6921316" y="1020676"/>
                    <a:pt x="6959796" y="1032557"/>
                    <a:pt x="7034668" y="1018665"/>
                  </a:cubicBezTo>
                  <a:cubicBezTo>
                    <a:pt x="7117337" y="1003282"/>
                    <a:pt x="7199637" y="985309"/>
                    <a:pt x="7281067" y="966327"/>
                  </a:cubicBezTo>
                  <a:cubicBezTo>
                    <a:pt x="7332521" y="954266"/>
                    <a:pt x="7378029" y="936255"/>
                    <a:pt x="7412780" y="909206"/>
                  </a:cubicBezTo>
                  <a:cubicBezTo>
                    <a:pt x="7446535" y="882864"/>
                    <a:pt x="7455445" y="884046"/>
                    <a:pt x="7500327" y="894826"/>
                  </a:cubicBezTo>
                  <a:cubicBezTo>
                    <a:pt x="7552743" y="907363"/>
                    <a:pt x="7606735" y="918164"/>
                    <a:pt x="7662324" y="927415"/>
                  </a:cubicBezTo>
                  <a:cubicBezTo>
                    <a:pt x="7679867" y="930387"/>
                    <a:pt x="7704114" y="926740"/>
                    <a:pt x="7725334" y="924844"/>
                  </a:cubicBezTo>
                  <a:cubicBezTo>
                    <a:pt x="7761320" y="921787"/>
                    <a:pt x="7798617" y="920242"/>
                    <a:pt x="7833279" y="913031"/>
                  </a:cubicBezTo>
                  <a:cubicBezTo>
                    <a:pt x="7866516" y="906023"/>
                    <a:pt x="7898634" y="893700"/>
                    <a:pt x="7928605" y="881683"/>
                  </a:cubicBezTo>
                  <a:cubicBezTo>
                    <a:pt x="8012311" y="848025"/>
                    <a:pt x="8088138" y="810205"/>
                    <a:pt x="8146597" y="762968"/>
                  </a:cubicBezTo>
                  <a:cubicBezTo>
                    <a:pt x="8154091" y="756800"/>
                    <a:pt x="8170249" y="752606"/>
                    <a:pt x="8183577" y="749005"/>
                  </a:cubicBezTo>
                  <a:cubicBezTo>
                    <a:pt x="8205312" y="743071"/>
                    <a:pt x="8227788" y="737222"/>
                    <a:pt x="8250224" y="733642"/>
                  </a:cubicBezTo>
                  <a:cubicBezTo>
                    <a:pt x="8359189" y="716209"/>
                    <a:pt x="8441164" y="678078"/>
                    <a:pt x="8505929" y="626542"/>
                  </a:cubicBezTo>
                  <a:cubicBezTo>
                    <a:pt x="8524585" y="611796"/>
                    <a:pt x="8540107" y="608259"/>
                    <a:pt x="8564194" y="618796"/>
                  </a:cubicBezTo>
                  <a:cubicBezTo>
                    <a:pt x="8592162" y="631043"/>
                    <a:pt x="8628032" y="619507"/>
                    <a:pt x="8660705" y="611069"/>
                  </a:cubicBezTo>
                  <a:cubicBezTo>
                    <a:pt x="8694442" y="602479"/>
                    <a:pt x="8728514" y="593651"/>
                    <a:pt x="8762255" y="585060"/>
                  </a:cubicBezTo>
                  <a:cubicBezTo>
                    <a:pt x="8787227" y="578855"/>
                    <a:pt x="8811899" y="573069"/>
                    <a:pt x="8836439" y="566358"/>
                  </a:cubicBezTo>
                  <a:cubicBezTo>
                    <a:pt x="8912856" y="545447"/>
                    <a:pt x="8983243" y="538425"/>
                    <a:pt x="9050728" y="559575"/>
                  </a:cubicBezTo>
                  <a:cubicBezTo>
                    <a:pt x="9102219" y="575830"/>
                    <a:pt x="9164950" y="573868"/>
                    <a:pt x="9229627" y="557464"/>
                  </a:cubicBezTo>
                  <a:cubicBezTo>
                    <a:pt x="9237706" y="555368"/>
                    <a:pt x="9247529" y="550190"/>
                    <a:pt x="9253451" y="550855"/>
                  </a:cubicBezTo>
                  <a:cubicBezTo>
                    <a:pt x="9342568" y="560232"/>
                    <a:pt x="9405310" y="512383"/>
                    <a:pt x="9484214" y="498671"/>
                  </a:cubicBezTo>
                  <a:cubicBezTo>
                    <a:pt x="9519035" y="492570"/>
                    <a:pt x="9552778" y="473783"/>
                    <a:pt x="9582633" y="458384"/>
                  </a:cubicBezTo>
                  <a:cubicBezTo>
                    <a:pt x="9623689" y="437231"/>
                    <a:pt x="9660183" y="417297"/>
                    <a:pt x="9719670" y="415607"/>
                  </a:cubicBezTo>
                  <a:cubicBezTo>
                    <a:pt x="9779189" y="414101"/>
                    <a:pt x="9830940" y="393878"/>
                    <a:pt x="9871784" y="366147"/>
                  </a:cubicBezTo>
                  <a:cubicBezTo>
                    <a:pt x="9903014" y="345075"/>
                    <a:pt x="9939570" y="338349"/>
                    <a:pt x="9984494" y="336660"/>
                  </a:cubicBezTo>
                  <a:cubicBezTo>
                    <a:pt x="10040642" y="334503"/>
                    <a:pt x="10098165" y="326674"/>
                    <a:pt x="10154708" y="322193"/>
                  </a:cubicBezTo>
                  <a:cubicBezTo>
                    <a:pt x="10166953" y="321201"/>
                    <a:pt x="10182669" y="321603"/>
                    <a:pt x="10190446" y="325025"/>
                  </a:cubicBezTo>
                  <a:cubicBezTo>
                    <a:pt x="10285769" y="367692"/>
                    <a:pt x="10408999" y="350677"/>
                    <a:pt x="10530736" y="335953"/>
                  </a:cubicBezTo>
                  <a:cubicBezTo>
                    <a:pt x="10604506" y="327127"/>
                    <a:pt x="10678397" y="316584"/>
                    <a:pt x="10752157" y="305117"/>
                  </a:cubicBezTo>
                  <a:cubicBezTo>
                    <a:pt x="10777120" y="301365"/>
                    <a:pt x="10803110" y="294636"/>
                    <a:pt x="10824452" y="285927"/>
                  </a:cubicBezTo>
                  <a:cubicBezTo>
                    <a:pt x="10868837" y="267698"/>
                    <a:pt x="10909147" y="246465"/>
                    <a:pt x="10953152" y="228102"/>
                  </a:cubicBezTo>
                  <a:cubicBezTo>
                    <a:pt x="10969622" y="221030"/>
                    <a:pt x="10991730" y="217688"/>
                    <a:pt x="11011614" y="214096"/>
                  </a:cubicBezTo>
                  <a:cubicBezTo>
                    <a:pt x="11046743" y="207573"/>
                    <a:pt x="11086641" y="206412"/>
                    <a:pt x="11116031" y="195421"/>
                  </a:cubicBezTo>
                  <a:cubicBezTo>
                    <a:pt x="11192467" y="166956"/>
                    <a:pt x="11266913" y="160299"/>
                    <a:pt x="11344303" y="166629"/>
                  </a:cubicBezTo>
                  <a:cubicBezTo>
                    <a:pt x="11452657" y="175527"/>
                    <a:pt x="11551626" y="159519"/>
                    <a:pt x="11639050" y="108526"/>
                  </a:cubicBezTo>
                  <a:cubicBezTo>
                    <a:pt x="11678385" y="85543"/>
                    <a:pt x="11720243" y="87879"/>
                    <a:pt x="11757532" y="96530"/>
                  </a:cubicBezTo>
                  <a:cubicBezTo>
                    <a:pt x="11800499" y="106640"/>
                    <a:pt x="11840704" y="105056"/>
                    <a:pt x="11885799" y="86728"/>
                  </a:cubicBezTo>
                  <a:cubicBezTo>
                    <a:pt x="11895784" y="82659"/>
                    <a:pt x="11910604" y="81867"/>
                    <a:pt x="11922874" y="81060"/>
                  </a:cubicBezTo>
                  <a:cubicBezTo>
                    <a:pt x="11992783" y="75806"/>
                    <a:pt x="12063500" y="73647"/>
                    <a:pt x="12115331" y="33587"/>
                  </a:cubicBezTo>
                  <a:cubicBezTo>
                    <a:pt x="12125500" y="25715"/>
                    <a:pt x="12143693" y="20477"/>
                    <a:pt x="12158080" y="1408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6" name="Google Shape;306;p27"/>
            <p:cNvSpPr/>
            <p:nvPr/>
          </p:nvSpPr>
          <p:spPr>
            <a:xfrm flipH="1" rot="10800000">
              <a:off x="0" y="3327171"/>
              <a:ext cx="12192000" cy="1203824"/>
            </a:xfrm>
            <a:custGeom>
              <a:rect b="b" l="l" r="r" t="t"/>
              <a:pathLst>
                <a:path extrusionOk="0" h="1203824" w="12192000">
                  <a:moveTo>
                    <a:pt x="12192000" y="0"/>
                  </a:moveTo>
                  <a:lnTo>
                    <a:pt x="12192000" y="463429"/>
                  </a:lnTo>
                  <a:lnTo>
                    <a:pt x="12190876" y="463512"/>
                  </a:lnTo>
                  <a:cubicBezTo>
                    <a:pt x="12153133" y="467010"/>
                    <a:pt x="12115042" y="473200"/>
                    <a:pt x="12077245" y="476327"/>
                  </a:cubicBezTo>
                  <a:cubicBezTo>
                    <a:pt x="12046307" y="479040"/>
                    <a:pt x="12015359" y="479114"/>
                    <a:pt x="11984517" y="479927"/>
                  </a:cubicBezTo>
                  <a:cubicBezTo>
                    <a:pt x="11973265" y="480210"/>
                    <a:pt x="11961485" y="476792"/>
                    <a:pt x="11951600" y="478957"/>
                  </a:cubicBezTo>
                  <a:cubicBezTo>
                    <a:pt x="11853497" y="501074"/>
                    <a:pt x="11777036" y="475730"/>
                    <a:pt x="11690904" y="471970"/>
                  </a:cubicBezTo>
                  <a:cubicBezTo>
                    <a:pt x="11600358" y="467893"/>
                    <a:pt x="11511400" y="454530"/>
                    <a:pt x="11413965" y="476172"/>
                  </a:cubicBezTo>
                  <a:cubicBezTo>
                    <a:pt x="11355010" y="489304"/>
                    <a:pt x="11299073" y="508237"/>
                    <a:pt x="11240739" y="523169"/>
                  </a:cubicBezTo>
                  <a:cubicBezTo>
                    <a:pt x="11219994" y="528395"/>
                    <a:pt x="11196384" y="531385"/>
                    <a:pt x="11175005" y="532169"/>
                  </a:cubicBezTo>
                  <a:cubicBezTo>
                    <a:pt x="11071819" y="536506"/>
                    <a:pt x="10971303" y="549336"/>
                    <a:pt x="10873726" y="580253"/>
                  </a:cubicBezTo>
                  <a:cubicBezTo>
                    <a:pt x="10856992" y="585473"/>
                    <a:pt x="10839156" y="590660"/>
                    <a:pt x="10821306" y="593207"/>
                  </a:cubicBezTo>
                  <a:cubicBezTo>
                    <a:pt x="10723500" y="607162"/>
                    <a:pt x="10626924" y="616976"/>
                    <a:pt x="10530811" y="612184"/>
                  </a:cubicBezTo>
                  <a:cubicBezTo>
                    <a:pt x="10498527" y="610559"/>
                    <a:pt x="10460885" y="619895"/>
                    <a:pt x="10426049" y="623354"/>
                  </a:cubicBezTo>
                  <a:cubicBezTo>
                    <a:pt x="10393740" y="626644"/>
                    <a:pt x="10360820" y="630774"/>
                    <a:pt x="10329156" y="630948"/>
                  </a:cubicBezTo>
                  <a:cubicBezTo>
                    <a:pt x="10282924" y="631125"/>
                    <a:pt x="10240698" y="636395"/>
                    <a:pt x="10194727" y="648617"/>
                  </a:cubicBezTo>
                  <a:cubicBezTo>
                    <a:pt x="10150847" y="660165"/>
                    <a:pt x="10102287" y="664450"/>
                    <a:pt x="10055906" y="671256"/>
                  </a:cubicBezTo>
                  <a:cubicBezTo>
                    <a:pt x="10004174" y="678826"/>
                    <a:pt x="9952442" y="686395"/>
                    <a:pt x="9900551" y="692855"/>
                  </a:cubicBezTo>
                  <a:cubicBezTo>
                    <a:pt x="9879793" y="695439"/>
                    <a:pt x="9855180" y="691398"/>
                    <a:pt x="9838464" y="696804"/>
                  </a:cubicBezTo>
                  <a:cubicBezTo>
                    <a:pt x="9784563" y="714690"/>
                    <a:pt x="9727517" y="710557"/>
                    <a:pt x="9672957" y="723816"/>
                  </a:cubicBezTo>
                  <a:cubicBezTo>
                    <a:pt x="9646220" y="730464"/>
                    <a:pt x="9614440" y="727257"/>
                    <a:pt x="9585066" y="730692"/>
                  </a:cubicBezTo>
                  <a:cubicBezTo>
                    <a:pt x="9537047" y="736221"/>
                    <a:pt x="9489294" y="743601"/>
                    <a:pt x="9441407" y="750055"/>
                  </a:cubicBezTo>
                  <a:cubicBezTo>
                    <a:pt x="9425674" y="752111"/>
                    <a:pt x="9410218" y="753561"/>
                    <a:pt x="9394459" y="755431"/>
                  </a:cubicBezTo>
                  <a:cubicBezTo>
                    <a:pt x="9380484" y="757048"/>
                    <a:pt x="9365611" y="757472"/>
                    <a:pt x="9352590" y="760650"/>
                  </a:cubicBezTo>
                  <a:cubicBezTo>
                    <a:pt x="9305415" y="772102"/>
                    <a:pt x="9259379" y="786411"/>
                    <a:pt x="9211614" y="796248"/>
                  </a:cubicBezTo>
                  <a:cubicBezTo>
                    <a:pt x="9170220" y="804796"/>
                    <a:pt x="9126523" y="807444"/>
                    <a:pt x="9084667" y="815303"/>
                  </a:cubicBezTo>
                  <a:cubicBezTo>
                    <a:pt x="9010868" y="829042"/>
                    <a:pt x="8937412" y="845188"/>
                    <a:pt x="8863666" y="859298"/>
                  </a:cubicBezTo>
                  <a:cubicBezTo>
                    <a:pt x="8847706" y="862330"/>
                    <a:pt x="8830271" y="860096"/>
                    <a:pt x="8813796" y="862070"/>
                  </a:cubicBezTo>
                  <a:cubicBezTo>
                    <a:pt x="8762262" y="868479"/>
                    <a:pt x="8710833" y="875626"/>
                    <a:pt x="8659351" y="882406"/>
                  </a:cubicBezTo>
                  <a:cubicBezTo>
                    <a:pt x="8630055" y="886396"/>
                    <a:pt x="8600505" y="891179"/>
                    <a:pt x="8571352" y="893639"/>
                  </a:cubicBezTo>
                  <a:cubicBezTo>
                    <a:pt x="8532843" y="896868"/>
                    <a:pt x="8497743" y="898476"/>
                    <a:pt x="8464106" y="918004"/>
                  </a:cubicBezTo>
                  <a:cubicBezTo>
                    <a:pt x="8412327" y="948238"/>
                    <a:pt x="8341122" y="949523"/>
                    <a:pt x="8278324" y="963769"/>
                  </a:cubicBezTo>
                  <a:cubicBezTo>
                    <a:pt x="8262086" y="967408"/>
                    <a:pt x="8245335" y="969987"/>
                    <a:pt x="8229128" y="973810"/>
                  </a:cubicBezTo>
                  <a:cubicBezTo>
                    <a:pt x="8199180" y="980915"/>
                    <a:pt x="8169646" y="988338"/>
                    <a:pt x="8139751" y="995815"/>
                  </a:cubicBezTo>
                  <a:cubicBezTo>
                    <a:pt x="8134478" y="997132"/>
                    <a:pt x="8128438" y="998185"/>
                    <a:pt x="8123571" y="999822"/>
                  </a:cubicBezTo>
                  <a:cubicBezTo>
                    <a:pt x="8078628" y="1014164"/>
                    <a:pt x="8034565" y="1029514"/>
                    <a:pt x="7988699" y="1042479"/>
                  </a:cubicBezTo>
                  <a:cubicBezTo>
                    <a:pt x="7966302" y="1048884"/>
                    <a:pt x="7941011" y="1052871"/>
                    <a:pt x="7917214" y="1054565"/>
                  </a:cubicBezTo>
                  <a:cubicBezTo>
                    <a:pt x="7847636" y="1059584"/>
                    <a:pt x="7779165" y="1067276"/>
                    <a:pt x="7710915" y="1084190"/>
                  </a:cubicBezTo>
                  <a:cubicBezTo>
                    <a:pt x="7683826" y="1090885"/>
                    <a:pt x="7652466" y="1090640"/>
                    <a:pt x="7622959" y="1093150"/>
                  </a:cubicBezTo>
                  <a:cubicBezTo>
                    <a:pt x="7552361" y="1098691"/>
                    <a:pt x="7481710" y="1103861"/>
                    <a:pt x="7410782" y="1109640"/>
                  </a:cubicBezTo>
                  <a:cubicBezTo>
                    <a:pt x="7366505" y="1113312"/>
                    <a:pt x="7322030" y="1118147"/>
                    <a:pt x="7277754" y="1121822"/>
                  </a:cubicBezTo>
                  <a:cubicBezTo>
                    <a:pt x="7226619" y="1125906"/>
                    <a:pt x="7175601" y="1128277"/>
                    <a:pt x="7124540" y="1132918"/>
                  </a:cubicBezTo>
                  <a:cubicBezTo>
                    <a:pt x="7066293" y="1138207"/>
                    <a:pt x="7008028" y="1145955"/>
                    <a:pt x="6949752" y="1151058"/>
                  </a:cubicBezTo>
                  <a:cubicBezTo>
                    <a:pt x="6843217" y="1160027"/>
                    <a:pt x="6736882" y="1167834"/>
                    <a:pt x="6630249" y="1176063"/>
                  </a:cubicBezTo>
                  <a:cubicBezTo>
                    <a:pt x="6526849" y="1184018"/>
                    <a:pt x="6423556" y="1192713"/>
                    <a:pt x="6320634" y="1198901"/>
                  </a:cubicBezTo>
                  <a:cubicBezTo>
                    <a:pt x="6277297" y="1201496"/>
                    <a:pt x="6235232" y="1197679"/>
                    <a:pt x="6192343" y="1198323"/>
                  </a:cubicBezTo>
                  <a:cubicBezTo>
                    <a:pt x="6117131" y="1199612"/>
                    <a:pt x="6041418" y="1202485"/>
                    <a:pt x="5966562" y="1203723"/>
                  </a:cubicBezTo>
                  <a:cubicBezTo>
                    <a:pt x="5933144" y="1204338"/>
                    <a:pt x="5900754" y="1201974"/>
                    <a:pt x="5867227" y="1201847"/>
                  </a:cubicBezTo>
                  <a:cubicBezTo>
                    <a:pt x="5788180" y="1201796"/>
                    <a:pt x="5708354" y="1203933"/>
                    <a:pt x="5630172" y="1202248"/>
                  </a:cubicBezTo>
                  <a:cubicBezTo>
                    <a:pt x="5535908" y="1200213"/>
                    <a:pt x="5442984" y="1194779"/>
                    <a:pt x="5348949" y="1191768"/>
                  </a:cubicBezTo>
                  <a:cubicBezTo>
                    <a:pt x="5313810" y="1190551"/>
                    <a:pt x="5277251" y="1192179"/>
                    <a:pt x="5241228" y="1192408"/>
                  </a:cubicBezTo>
                  <a:cubicBezTo>
                    <a:pt x="5151316" y="1192775"/>
                    <a:pt x="5061657" y="1192349"/>
                    <a:pt x="4971133" y="1193559"/>
                  </a:cubicBezTo>
                  <a:cubicBezTo>
                    <a:pt x="4937685" y="1193988"/>
                    <a:pt x="4903114" y="1199299"/>
                    <a:pt x="4869416" y="1200519"/>
                  </a:cubicBezTo>
                  <a:cubicBezTo>
                    <a:pt x="4830283" y="1201947"/>
                    <a:pt x="4791348" y="1202215"/>
                    <a:pt x="4753274" y="1200850"/>
                  </a:cubicBezTo>
                  <a:cubicBezTo>
                    <a:pt x="4705682" y="1199144"/>
                    <a:pt x="4659172" y="1194829"/>
                    <a:pt x="4611883" y="1192701"/>
                  </a:cubicBezTo>
                  <a:cubicBezTo>
                    <a:pt x="4533819" y="1189298"/>
                    <a:pt x="4455420" y="1186135"/>
                    <a:pt x="4376825" y="1184131"/>
                  </a:cubicBezTo>
                  <a:cubicBezTo>
                    <a:pt x="4347226" y="1183446"/>
                    <a:pt x="4315374" y="1187423"/>
                    <a:pt x="4285471" y="1187158"/>
                  </a:cubicBezTo>
                  <a:cubicBezTo>
                    <a:pt x="4145774" y="1185753"/>
                    <a:pt x="4006046" y="1184162"/>
                    <a:pt x="3866543" y="1181596"/>
                  </a:cubicBezTo>
                  <a:cubicBezTo>
                    <a:pt x="3794230" y="1180207"/>
                    <a:pt x="3723633" y="1175551"/>
                    <a:pt x="3651342" y="1174348"/>
                  </a:cubicBezTo>
                  <a:cubicBezTo>
                    <a:pt x="3607885" y="1173562"/>
                    <a:pt x="3561907" y="1178044"/>
                    <a:pt x="3518453" y="1177258"/>
                  </a:cubicBezTo>
                  <a:cubicBezTo>
                    <a:pt x="3478287" y="1176568"/>
                    <a:pt x="3440399" y="1171400"/>
                    <a:pt x="3400818" y="1169685"/>
                  </a:cubicBezTo>
                  <a:cubicBezTo>
                    <a:pt x="3279824" y="1164099"/>
                    <a:pt x="3157310" y="1160621"/>
                    <a:pt x="3037154" y="1153217"/>
                  </a:cubicBezTo>
                  <a:cubicBezTo>
                    <a:pt x="2978373" y="1149708"/>
                    <a:pt x="2922429" y="1140508"/>
                    <a:pt x="2866260" y="1132283"/>
                  </a:cubicBezTo>
                  <a:cubicBezTo>
                    <a:pt x="2771049" y="1118489"/>
                    <a:pt x="2677107" y="1103380"/>
                    <a:pt x="2582173" y="1088979"/>
                  </a:cubicBezTo>
                  <a:cubicBezTo>
                    <a:pt x="2511090" y="1078352"/>
                    <a:pt x="2447356" y="1063086"/>
                    <a:pt x="2395406" y="1035945"/>
                  </a:cubicBezTo>
                  <a:cubicBezTo>
                    <a:pt x="2371411" y="1023508"/>
                    <a:pt x="2331675" y="1015582"/>
                    <a:pt x="2294751" y="1014618"/>
                  </a:cubicBezTo>
                  <a:cubicBezTo>
                    <a:pt x="2228580" y="1012920"/>
                    <a:pt x="2177384" y="998698"/>
                    <a:pt x="2122944" y="984751"/>
                  </a:cubicBezTo>
                  <a:cubicBezTo>
                    <a:pt x="2054121" y="967003"/>
                    <a:pt x="1981585" y="951294"/>
                    <a:pt x="1905504" y="941380"/>
                  </a:cubicBezTo>
                  <a:cubicBezTo>
                    <a:pt x="1830544" y="931682"/>
                    <a:pt x="1747929" y="932141"/>
                    <a:pt x="1671045" y="924228"/>
                  </a:cubicBezTo>
                  <a:cubicBezTo>
                    <a:pt x="1625936" y="919523"/>
                    <a:pt x="1585613" y="907528"/>
                    <a:pt x="1543856" y="898190"/>
                  </a:cubicBezTo>
                  <a:cubicBezTo>
                    <a:pt x="1502093" y="888855"/>
                    <a:pt x="1460606" y="878913"/>
                    <a:pt x="1419784" y="868500"/>
                  </a:cubicBezTo>
                  <a:cubicBezTo>
                    <a:pt x="1397486" y="862806"/>
                    <a:pt x="1378078" y="854435"/>
                    <a:pt x="1355116" y="849214"/>
                  </a:cubicBezTo>
                  <a:cubicBezTo>
                    <a:pt x="1311848" y="839527"/>
                    <a:pt x="1265353" y="832754"/>
                    <a:pt x="1223713" y="821702"/>
                  </a:cubicBezTo>
                  <a:cubicBezTo>
                    <a:pt x="1183577" y="811001"/>
                    <a:pt x="1138864" y="809072"/>
                    <a:pt x="1094193" y="804872"/>
                  </a:cubicBezTo>
                  <a:cubicBezTo>
                    <a:pt x="1060244" y="801784"/>
                    <a:pt x="1034230" y="787936"/>
                    <a:pt x="1001115" y="783030"/>
                  </a:cubicBezTo>
                  <a:cubicBezTo>
                    <a:pt x="953853" y="775990"/>
                    <a:pt x="916853" y="764276"/>
                    <a:pt x="879548" y="747884"/>
                  </a:cubicBezTo>
                  <a:cubicBezTo>
                    <a:pt x="837586" y="729513"/>
                    <a:pt x="770061" y="725929"/>
                    <a:pt x="711163" y="719039"/>
                  </a:cubicBezTo>
                  <a:cubicBezTo>
                    <a:pt x="661152" y="713146"/>
                    <a:pt x="604343" y="715774"/>
                    <a:pt x="557941" y="707101"/>
                  </a:cubicBezTo>
                  <a:cubicBezTo>
                    <a:pt x="525381" y="700984"/>
                    <a:pt x="499355" y="684493"/>
                    <a:pt x="480347" y="668702"/>
                  </a:cubicBezTo>
                  <a:cubicBezTo>
                    <a:pt x="437718" y="632865"/>
                    <a:pt x="370204" y="616630"/>
                    <a:pt x="296224" y="603583"/>
                  </a:cubicBezTo>
                  <a:cubicBezTo>
                    <a:pt x="220741" y="590184"/>
                    <a:pt x="148480" y="573869"/>
                    <a:pt x="72689" y="560892"/>
                  </a:cubicBezTo>
                  <a:lnTo>
                    <a:pt x="0" y="543486"/>
                  </a:lnTo>
                  <a:lnTo>
                    <a:pt x="0" y="384357"/>
                  </a:lnTo>
                  <a:lnTo>
                    <a:pt x="51784" y="393937"/>
                  </a:lnTo>
                  <a:cubicBezTo>
                    <a:pt x="104770" y="397707"/>
                    <a:pt x="153378" y="409086"/>
                    <a:pt x="205561" y="414859"/>
                  </a:cubicBezTo>
                  <a:cubicBezTo>
                    <a:pt x="254062" y="420400"/>
                    <a:pt x="305001" y="422574"/>
                    <a:pt x="354391" y="426667"/>
                  </a:cubicBezTo>
                  <a:cubicBezTo>
                    <a:pt x="386450" y="429269"/>
                    <a:pt x="420771" y="429847"/>
                    <a:pt x="448281" y="436308"/>
                  </a:cubicBezTo>
                  <a:cubicBezTo>
                    <a:pt x="499904" y="448391"/>
                    <a:pt x="551004" y="446576"/>
                    <a:pt x="611518" y="434166"/>
                  </a:cubicBezTo>
                  <a:cubicBezTo>
                    <a:pt x="654695" y="425361"/>
                    <a:pt x="702395" y="422710"/>
                    <a:pt x="746076" y="422520"/>
                  </a:cubicBezTo>
                  <a:cubicBezTo>
                    <a:pt x="798481" y="422218"/>
                    <a:pt x="848400" y="419817"/>
                    <a:pt x="902724" y="409989"/>
                  </a:cubicBezTo>
                  <a:cubicBezTo>
                    <a:pt x="977291" y="396518"/>
                    <a:pt x="1048428" y="397321"/>
                    <a:pt x="1113854" y="414230"/>
                  </a:cubicBezTo>
                  <a:cubicBezTo>
                    <a:pt x="1184155" y="432145"/>
                    <a:pt x="1258677" y="446437"/>
                    <a:pt x="1333449" y="459938"/>
                  </a:cubicBezTo>
                  <a:cubicBezTo>
                    <a:pt x="1354772" y="463883"/>
                    <a:pt x="1385284" y="463304"/>
                    <a:pt x="1408608" y="458278"/>
                  </a:cubicBezTo>
                  <a:cubicBezTo>
                    <a:pt x="1483492" y="441930"/>
                    <a:pt x="1561495" y="427025"/>
                    <a:pt x="1630191" y="403061"/>
                  </a:cubicBezTo>
                  <a:cubicBezTo>
                    <a:pt x="1735315" y="366348"/>
                    <a:pt x="1840887" y="337881"/>
                    <a:pt x="1956289" y="332366"/>
                  </a:cubicBezTo>
                  <a:cubicBezTo>
                    <a:pt x="1986669" y="330865"/>
                    <a:pt x="2019100" y="336056"/>
                    <a:pt x="2042814" y="344002"/>
                  </a:cubicBezTo>
                  <a:cubicBezTo>
                    <a:pt x="2085261" y="358150"/>
                    <a:pt x="2126350" y="370413"/>
                    <a:pt x="2183420" y="369635"/>
                  </a:cubicBezTo>
                  <a:cubicBezTo>
                    <a:pt x="2235035" y="368879"/>
                    <a:pt x="2279659" y="405942"/>
                    <a:pt x="2269566" y="439859"/>
                  </a:cubicBezTo>
                  <a:cubicBezTo>
                    <a:pt x="2258267" y="478101"/>
                    <a:pt x="2277762" y="504964"/>
                    <a:pt x="2331129" y="524163"/>
                  </a:cubicBezTo>
                  <a:cubicBezTo>
                    <a:pt x="2352980" y="531807"/>
                    <a:pt x="2364861" y="546162"/>
                    <a:pt x="2385112" y="555357"/>
                  </a:cubicBezTo>
                  <a:cubicBezTo>
                    <a:pt x="2401860" y="562976"/>
                    <a:pt x="2421927" y="570875"/>
                    <a:pt x="2444033" y="572629"/>
                  </a:cubicBezTo>
                  <a:cubicBezTo>
                    <a:pt x="2483469" y="575878"/>
                    <a:pt x="2509763" y="584022"/>
                    <a:pt x="2525979" y="603233"/>
                  </a:cubicBezTo>
                  <a:cubicBezTo>
                    <a:pt x="2549282" y="631254"/>
                    <a:pt x="2578520" y="657481"/>
                    <a:pt x="2603911" y="684825"/>
                  </a:cubicBezTo>
                  <a:cubicBezTo>
                    <a:pt x="2618910" y="700624"/>
                    <a:pt x="2643515" y="707120"/>
                    <a:pt x="2678828" y="706990"/>
                  </a:cubicBezTo>
                  <a:cubicBezTo>
                    <a:pt x="2699243" y="707100"/>
                    <a:pt x="2725615" y="705603"/>
                    <a:pt x="2738094" y="711376"/>
                  </a:cubicBezTo>
                  <a:cubicBezTo>
                    <a:pt x="2805960" y="742855"/>
                    <a:pt x="2895980" y="733032"/>
                    <a:pt x="2983806" y="728243"/>
                  </a:cubicBezTo>
                  <a:cubicBezTo>
                    <a:pt x="2993929" y="727744"/>
                    <a:pt x="3004007" y="726871"/>
                    <a:pt x="3013997" y="725446"/>
                  </a:cubicBezTo>
                  <a:cubicBezTo>
                    <a:pt x="3136002" y="707474"/>
                    <a:pt x="3250133" y="713470"/>
                    <a:pt x="3364419" y="720577"/>
                  </a:cubicBezTo>
                  <a:cubicBezTo>
                    <a:pt x="3394563" y="722507"/>
                    <a:pt x="3428050" y="719807"/>
                    <a:pt x="3460521" y="717628"/>
                  </a:cubicBezTo>
                  <a:cubicBezTo>
                    <a:pt x="3545330" y="712137"/>
                    <a:pt x="3633314" y="698262"/>
                    <a:pt x="3710982" y="714182"/>
                  </a:cubicBezTo>
                  <a:cubicBezTo>
                    <a:pt x="3772122" y="726607"/>
                    <a:pt x="3825029" y="745116"/>
                    <a:pt x="3850961" y="778802"/>
                  </a:cubicBezTo>
                  <a:cubicBezTo>
                    <a:pt x="3868395" y="801427"/>
                    <a:pt x="3898481" y="813185"/>
                    <a:pt x="3946286" y="816372"/>
                  </a:cubicBezTo>
                  <a:cubicBezTo>
                    <a:pt x="3987480" y="819179"/>
                    <a:pt x="4025130" y="827781"/>
                    <a:pt x="4065132" y="832459"/>
                  </a:cubicBezTo>
                  <a:cubicBezTo>
                    <a:pt x="4086246" y="834922"/>
                    <a:pt x="4110400" y="838274"/>
                    <a:pt x="4132173" y="835167"/>
                  </a:cubicBezTo>
                  <a:cubicBezTo>
                    <a:pt x="4190358" y="826865"/>
                    <a:pt x="4249453" y="817300"/>
                    <a:pt x="4305858" y="804156"/>
                  </a:cubicBezTo>
                  <a:cubicBezTo>
                    <a:pt x="4334041" y="797490"/>
                    <a:pt x="4360739" y="782919"/>
                    <a:pt x="4382131" y="769481"/>
                  </a:cubicBezTo>
                  <a:cubicBezTo>
                    <a:pt x="4404161" y="755388"/>
                    <a:pt x="4425552" y="747047"/>
                    <a:pt x="4453289" y="752531"/>
                  </a:cubicBezTo>
                  <a:cubicBezTo>
                    <a:pt x="4522267" y="766292"/>
                    <a:pt x="4590589" y="780524"/>
                    <a:pt x="4657971" y="795835"/>
                  </a:cubicBezTo>
                  <a:cubicBezTo>
                    <a:pt x="4669645" y="798513"/>
                    <a:pt x="4675987" y="807238"/>
                    <a:pt x="4682399" y="813876"/>
                  </a:cubicBezTo>
                  <a:cubicBezTo>
                    <a:pt x="4712325" y="844914"/>
                    <a:pt x="4739115" y="876968"/>
                    <a:pt x="4771814" y="907046"/>
                  </a:cubicBezTo>
                  <a:cubicBezTo>
                    <a:pt x="4783117" y="917329"/>
                    <a:pt x="4807945" y="922850"/>
                    <a:pt x="4827520" y="929876"/>
                  </a:cubicBezTo>
                  <a:cubicBezTo>
                    <a:pt x="4833681" y="932206"/>
                    <a:pt x="4845543" y="931081"/>
                    <a:pt x="4849942" y="933851"/>
                  </a:cubicBezTo>
                  <a:cubicBezTo>
                    <a:pt x="4888949" y="959631"/>
                    <a:pt x="4951287" y="954890"/>
                    <a:pt x="5009626" y="957896"/>
                  </a:cubicBezTo>
                  <a:cubicBezTo>
                    <a:pt x="5059523" y="960407"/>
                    <a:pt x="5111928" y="960104"/>
                    <a:pt x="5158711" y="963814"/>
                  </a:cubicBezTo>
                  <a:cubicBezTo>
                    <a:pt x="5231307" y="969696"/>
                    <a:pt x="5298173" y="973751"/>
                    <a:pt x="5376427" y="963151"/>
                  </a:cubicBezTo>
                  <a:cubicBezTo>
                    <a:pt x="5408579" y="958754"/>
                    <a:pt x="5448461" y="970245"/>
                    <a:pt x="5475787" y="980508"/>
                  </a:cubicBezTo>
                  <a:cubicBezTo>
                    <a:pt x="5528518" y="1000363"/>
                    <a:pt x="5584839" y="1001958"/>
                    <a:pt x="5653401" y="987268"/>
                  </a:cubicBezTo>
                  <a:cubicBezTo>
                    <a:pt x="5676008" y="982341"/>
                    <a:pt x="5702558" y="984595"/>
                    <a:pt x="5726340" y="985357"/>
                  </a:cubicBezTo>
                  <a:cubicBezTo>
                    <a:pt x="5748643" y="985952"/>
                    <a:pt x="5770110" y="988364"/>
                    <a:pt x="5790563" y="991300"/>
                  </a:cubicBezTo>
                  <a:cubicBezTo>
                    <a:pt x="5815128" y="994969"/>
                    <a:pt x="5845522" y="996110"/>
                    <a:pt x="5860260" y="1004958"/>
                  </a:cubicBezTo>
                  <a:cubicBezTo>
                    <a:pt x="5906803" y="1032493"/>
                    <a:pt x="5977069" y="1037385"/>
                    <a:pt x="6042101" y="1036226"/>
                  </a:cubicBezTo>
                  <a:cubicBezTo>
                    <a:pt x="6128232" y="1034888"/>
                    <a:pt x="6222269" y="1027704"/>
                    <a:pt x="6301998" y="989138"/>
                  </a:cubicBezTo>
                  <a:cubicBezTo>
                    <a:pt x="6349672" y="965909"/>
                    <a:pt x="6396952" y="955198"/>
                    <a:pt x="6452025" y="968489"/>
                  </a:cubicBezTo>
                  <a:cubicBezTo>
                    <a:pt x="6489401" y="977695"/>
                    <a:pt x="6558002" y="960731"/>
                    <a:pt x="6589205" y="939474"/>
                  </a:cubicBezTo>
                  <a:cubicBezTo>
                    <a:pt x="6600499" y="931821"/>
                    <a:pt x="6612148" y="924116"/>
                    <a:pt x="6631069" y="911222"/>
                  </a:cubicBezTo>
                  <a:cubicBezTo>
                    <a:pt x="6674305" y="951313"/>
                    <a:pt x="6752346" y="944332"/>
                    <a:pt x="6828274" y="942941"/>
                  </a:cubicBezTo>
                  <a:cubicBezTo>
                    <a:pt x="6874780" y="942157"/>
                    <a:pt x="6889173" y="963896"/>
                    <a:pt x="6900803" y="984140"/>
                  </a:cubicBezTo>
                  <a:cubicBezTo>
                    <a:pt x="6921316" y="1020676"/>
                    <a:pt x="6959796" y="1032557"/>
                    <a:pt x="7034668" y="1018665"/>
                  </a:cubicBezTo>
                  <a:cubicBezTo>
                    <a:pt x="7117337" y="1003282"/>
                    <a:pt x="7199637" y="985309"/>
                    <a:pt x="7281067" y="966327"/>
                  </a:cubicBezTo>
                  <a:cubicBezTo>
                    <a:pt x="7332521" y="954266"/>
                    <a:pt x="7378029" y="936255"/>
                    <a:pt x="7412780" y="909206"/>
                  </a:cubicBezTo>
                  <a:cubicBezTo>
                    <a:pt x="7446535" y="882864"/>
                    <a:pt x="7455445" y="884046"/>
                    <a:pt x="7500327" y="894826"/>
                  </a:cubicBezTo>
                  <a:cubicBezTo>
                    <a:pt x="7552743" y="907363"/>
                    <a:pt x="7606735" y="918164"/>
                    <a:pt x="7662324" y="927415"/>
                  </a:cubicBezTo>
                  <a:cubicBezTo>
                    <a:pt x="7679867" y="930387"/>
                    <a:pt x="7704114" y="926740"/>
                    <a:pt x="7725334" y="924844"/>
                  </a:cubicBezTo>
                  <a:cubicBezTo>
                    <a:pt x="7761320" y="921787"/>
                    <a:pt x="7798617" y="920242"/>
                    <a:pt x="7833279" y="913031"/>
                  </a:cubicBezTo>
                  <a:cubicBezTo>
                    <a:pt x="7866516" y="906023"/>
                    <a:pt x="7898634" y="893700"/>
                    <a:pt x="7928605" y="881683"/>
                  </a:cubicBezTo>
                  <a:cubicBezTo>
                    <a:pt x="8012311" y="848025"/>
                    <a:pt x="8088138" y="810205"/>
                    <a:pt x="8146597" y="762968"/>
                  </a:cubicBezTo>
                  <a:cubicBezTo>
                    <a:pt x="8154091" y="756800"/>
                    <a:pt x="8170249" y="752606"/>
                    <a:pt x="8183577" y="749005"/>
                  </a:cubicBezTo>
                  <a:cubicBezTo>
                    <a:pt x="8205312" y="743071"/>
                    <a:pt x="8227788" y="737222"/>
                    <a:pt x="8250224" y="733642"/>
                  </a:cubicBezTo>
                  <a:cubicBezTo>
                    <a:pt x="8359189" y="716209"/>
                    <a:pt x="8441164" y="678078"/>
                    <a:pt x="8505929" y="626542"/>
                  </a:cubicBezTo>
                  <a:cubicBezTo>
                    <a:pt x="8524585" y="611796"/>
                    <a:pt x="8540107" y="608259"/>
                    <a:pt x="8564194" y="618796"/>
                  </a:cubicBezTo>
                  <a:cubicBezTo>
                    <a:pt x="8592162" y="631043"/>
                    <a:pt x="8628032" y="619507"/>
                    <a:pt x="8660705" y="611069"/>
                  </a:cubicBezTo>
                  <a:cubicBezTo>
                    <a:pt x="8694442" y="602479"/>
                    <a:pt x="8728514" y="593651"/>
                    <a:pt x="8762255" y="585060"/>
                  </a:cubicBezTo>
                  <a:cubicBezTo>
                    <a:pt x="8787227" y="578855"/>
                    <a:pt x="8811899" y="573069"/>
                    <a:pt x="8836439" y="566358"/>
                  </a:cubicBezTo>
                  <a:cubicBezTo>
                    <a:pt x="8912856" y="545447"/>
                    <a:pt x="8983243" y="538425"/>
                    <a:pt x="9050728" y="559575"/>
                  </a:cubicBezTo>
                  <a:cubicBezTo>
                    <a:pt x="9102219" y="575830"/>
                    <a:pt x="9164950" y="573868"/>
                    <a:pt x="9229627" y="557464"/>
                  </a:cubicBezTo>
                  <a:cubicBezTo>
                    <a:pt x="9237706" y="555368"/>
                    <a:pt x="9247529" y="550190"/>
                    <a:pt x="9253451" y="550855"/>
                  </a:cubicBezTo>
                  <a:cubicBezTo>
                    <a:pt x="9342568" y="560232"/>
                    <a:pt x="9405310" y="512383"/>
                    <a:pt x="9484214" y="498671"/>
                  </a:cubicBezTo>
                  <a:cubicBezTo>
                    <a:pt x="9519035" y="492570"/>
                    <a:pt x="9552778" y="473783"/>
                    <a:pt x="9582633" y="458384"/>
                  </a:cubicBezTo>
                  <a:cubicBezTo>
                    <a:pt x="9623689" y="437231"/>
                    <a:pt x="9660183" y="417297"/>
                    <a:pt x="9719670" y="415607"/>
                  </a:cubicBezTo>
                  <a:cubicBezTo>
                    <a:pt x="9779189" y="414101"/>
                    <a:pt x="9830940" y="393878"/>
                    <a:pt x="9871784" y="366147"/>
                  </a:cubicBezTo>
                  <a:cubicBezTo>
                    <a:pt x="9903014" y="345075"/>
                    <a:pt x="9939570" y="338349"/>
                    <a:pt x="9984494" y="336660"/>
                  </a:cubicBezTo>
                  <a:cubicBezTo>
                    <a:pt x="10040642" y="334503"/>
                    <a:pt x="10098165" y="326674"/>
                    <a:pt x="10154708" y="322193"/>
                  </a:cubicBezTo>
                  <a:cubicBezTo>
                    <a:pt x="10166953" y="321201"/>
                    <a:pt x="10182669" y="321603"/>
                    <a:pt x="10190446" y="325025"/>
                  </a:cubicBezTo>
                  <a:cubicBezTo>
                    <a:pt x="10285769" y="367692"/>
                    <a:pt x="10408999" y="350677"/>
                    <a:pt x="10530736" y="335953"/>
                  </a:cubicBezTo>
                  <a:cubicBezTo>
                    <a:pt x="10604506" y="327127"/>
                    <a:pt x="10678397" y="316584"/>
                    <a:pt x="10752157" y="305117"/>
                  </a:cubicBezTo>
                  <a:cubicBezTo>
                    <a:pt x="10777120" y="301365"/>
                    <a:pt x="10803110" y="294636"/>
                    <a:pt x="10824452" y="285927"/>
                  </a:cubicBezTo>
                  <a:cubicBezTo>
                    <a:pt x="10868837" y="267698"/>
                    <a:pt x="10909147" y="246465"/>
                    <a:pt x="10953152" y="228102"/>
                  </a:cubicBezTo>
                  <a:cubicBezTo>
                    <a:pt x="10969622" y="221030"/>
                    <a:pt x="10991730" y="217688"/>
                    <a:pt x="11011614" y="214096"/>
                  </a:cubicBezTo>
                  <a:cubicBezTo>
                    <a:pt x="11046743" y="207573"/>
                    <a:pt x="11086641" y="206412"/>
                    <a:pt x="11116031" y="195421"/>
                  </a:cubicBezTo>
                  <a:cubicBezTo>
                    <a:pt x="11192467" y="166956"/>
                    <a:pt x="11266913" y="160299"/>
                    <a:pt x="11344303" y="166629"/>
                  </a:cubicBezTo>
                  <a:cubicBezTo>
                    <a:pt x="11452657" y="175527"/>
                    <a:pt x="11551626" y="159519"/>
                    <a:pt x="11639050" y="108526"/>
                  </a:cubicBezTo>
                  <a:cubicBezTo>
                    <a:pt x="11678385" y="85543"/>
                    <a:pt x="11720243" y="87879"/>
                    <a:pt x="11757532" y="96530"/>
                  </a:cubicBezTo>
                  <a:cubicBezTo>
                    <a:pt x="11800499" y="106640"/>
                    <a:pt x="11840704" y="105056"/>
                    <a:pt x="11885799" y="86728"/>
                  </a:cubicBezTo>
                  <a:cubicBezTo>
                    <a:pt x="11895784" y="82659"/>
                    <a:pt x="11910604" y="81867"/>
                    <a:pt x="11922874" y="81060"/>
                  </a:cubicBezTo>
                  <a:cubicBezTo>
                    <a:pt x="11992783" y="75806"/>
                    <a:pt x="12063500" y="73647"/>
                    <a:pt x="12115331" y="33587"/>
                  </a:cubicBezTo>
                  <a:cubicBezTo>
                    <a:pt x="12125500" y="25715"/>
                    <a:pt x="12143693" y="20477"/>
                    <a:pt x="12158080" y="14081"/>
                  </a:cubicBezTo>
                  <a:close/>
                </a:path>
              </a:pathLst>
            </a:custGeom>
            <a:blipFill rotWithShape="1">
              <a:blip r:embed="rId5">
                <a:alphaModFix amt="57000"/>
              </a:blip>
              <a:tile algn="tl" flip="none" tx="0" sx="100000" ty="0" sy="100000"/>
            </a:blip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07" name="Google Shape;307;p27"/>
          <p:cNvSpPr txBox="1"/>
          <p:nvPr>
            <p:ph idx="1" type="body"/>
          </p:nvPr>
        </p:nvSpPr>
        <p:spPr>
          <a:xfrm>
            <a:off x="6488264" y="4490765"/>
            <a:ext cx="4762832" cy="160523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Char char="•"/>
            </a:pPr>
            <a:r>
              <a:rPr lang="en-US"/>
              <a:t>La Repubblica</a:t>
            </a:r>
            <a:endParaRPr/>
          </a:p>
        </p:txBody>
      </p:sp>
      <p:sp>
        <p:nvSpPr>
          <p:cNvPr id="308" name="Google Shape;308;p27"/>
          <p:cNvSpPr txBox="1"/>
          <p:nvPr/>
        </p:nvSpPr>
        <p:spPr>
          <a:xfrm>
            <a:off x="1334191" y="4490764"/>
            <a:ext cx="4762832" cy="160523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•"/>
            </a:pPr>
            <a:r>
              <a:rPr lang="en-US" sz="2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Corriere della Sera</a:t>
            </a:r>
            <a:endParaRPr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28"/>
          <p:cNvSpPr txBox="1"/>
          <p:nvPr>
            <p:ph type="title"/>
          </p:nvPr>
        </p:nvSpPr>
        <p:spPr>
          <a:xfrm>
            <a:off x="762000" y="1524000"/>
            <a:ext cx="9144000" cy="126364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</a:pPr>
            <a:r>
              <a:rPr lang="en-US"/>
              <a:t>3 — 2 — 1</a:t>
            </a:r>
            <a:endParaRPr/>
          </a:p>
        </p:txBody>
      </p:sp>
      <p:sp>
        <p:nvSpPr>
          <p:cNvPr id="314" name="Google Shape;314;p28"/>
          <p:cNvSpPr txBox="1"/>
          <p:nvPr>
            <p:ph idx="1" type="body"/>
          </p:nvPr>
        </p:nvSpPr>
        <p:spPr>
          <a:xfrm>
            <a:off x="762000" y="3047999"/>
            <a:ext cx="10668000" cy="30480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508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A close up of a logo&#10;&#10;Description automatically generated" id="102" name="Google Shape;102;p3"/>
          <p:cNvSpPr/>
          <p:nvPr/>
        </p:nvSpPr>
        <p:spPr>
          <a:xfrm>
            <a:off x="565" y="169870"/>
            <a:ext cx="12191435" cy="6857989"/>
          </a:xfrm>
          <a:prstGeom prst="rect">
            <a:avLst/>
          </a:prstGeom>
          <a:noFill/>
          <a:ln>
            <a:noFill/>
          </a:ln>
        </p:spPr>
      </p:sp>
      <p:sp>
        <p:nvSpPr>
          <p:cNvPr id="103" name="Google Shape;103;p3"/>
          <p:cNvSpPr txBox="1"/>
          <p:nvPr>
            <p:ph type="title"/>
          </p:nvPr>
        </p:nvSpPr>
        <p:spPr>
          <a:xfrm>
            <a:off x="290088" y="484905"/>
            <a:ext cx="10737139" cy="126364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3200"/>
              <a:buFont typeface="Arial"/>
              <a:buNone/>
            </a:pPr>
            <a:r>
              <a:rPr lang="en-US" sz="3200">
                <a:solidFill>
                  <a:srgbClr val="FFC000"/>
                </a:solidFill>
              </a:rPr>
              <a:t>OBJECTIVES, CHAPTER 3:”An interconnected world”</a:t>
            </a:r>
            <a:endParaRPr/>
          </a:p>
        </p:txBody>
      </p:sp>
      <p:sp>
        <p:nvSpPr>
          <p:cNvPr id="104" name="Google Shape;104;p3"/>
          <p:cNvSpPr txBox="1"/>
          <p:nvPr>
            <p:ph idx="1" type="body"/>
          </p:nvPr>
        </p:nvSpPr>
        <p:spPr>
          <a:xfrm>
            <a:off x="388062" y="1748554"/>
            <a:ext cx="6281351" cy="479441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-514350" lvl="0" marL="51435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92D050"/>
              </a:buClr>
              <a:buSzPts val="2800"/>
              <a:buAutoNum type="arabicPeriod"/>
            </a:pPr>
            <a:r>
              <a:rPr lang="en-US">
                <a:solidFill>
                  <a:srgbClr val="92D050"/>
                </a:solidFill>
              </a:rPr>
              <a:t>Use recycled vocabulary to talk about our relationships and our life around the city.</a:t>
            </a:r>
            <a:endParaRPr/>
          </a:p>
          <a:p>
            <a:pPr indent="-514350" lvl="0" marL="51435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92D050"/>
              </a:buClr>
              <a:buSzPts val="2800"/>
              <a:buAutoNum type="arabicPeriod"/>
            </a:pPr>
            <a:r>
              <a:rPr lang="en-US">
                <a:solidFill>
                  <a:srgbClr val="92D050"/>
                </a:solidFill>
              </a:rPr>
              <a:t>Use new vocabulary to talk about media, particularly tv and cinema.</a:t>
            </a:r>
            <a:endParaRPr/>
          </a:p>
          <a:p>
            <a:pPr indent="-514350" lvl="0" marL="51435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92D050"/>
              </a:buClr>
              <a:buSzPts val="2800"/>
              <a:buAutoNum type="arabicPeriod"/>
            </a:pPr>
            <a:r>
              <a:rPr lang="en-US">
                <a:solidFill>
                  <a:srgbClr val="92D050"/>
                </a:solidFill>
              </a:rPr>
              <a:t>Talk about race and racism</a:t>
            </a:r>
            <a:endParaRPr/>
          </a:p>
          <a:p>
            <a:pPr indent="-514350" lvl="0" marL="51435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92D050"/>
              </a:buClr>
              <a:buSzPts val="2800"/>
              <a:buAutoNum type="arabicPeriod"/>
            </a:pPr>
            <a:r>
              <a:rPr lang="en-US">
                <a:solidFill>
                  <a:srgbClr val="92D050"/>
                </a:solidFill>
              </a:rPr>
              <a:t>Use the present subjunctive to express wish and influence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A close up of a logo&#10;&#10;Description automatically generated" id="109" name="Google Shape;109;p4"/>
          <p:cNvSpPr/>
          <p:nvPr/>
        </p:nvSpPr>
        <p:spPr>
          <a:xfrm>
            <a:off x="565" y="11"/>
            <a:ext cx="12191435" cy="6857989"/>
          </a:xfrm>
          <a:prstGeom prst="rect">
            <a:avLst/>
          </a:prstGeom>
          <a:noFill/>
          <a:ln>
            <a:noFill/>
          </a:ln>
        </p:spPr>
      </p:sp>
      <p:sp>
        <p:nvSpPr>
          <p:cNvPr id="110" name="Google Shape;110;p4"/>
          <p:cNvSpPr txBox="1"/>
          <p:nvPr>
            <p:ph type="title"/>
          </p:nvPr>
        </p:nvSpPr>
        <p:spPr>
          <a:xfrm>
            <a:off x="273268" y="158810"/>
            <a:ext cx="3468415" cy="91324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4000"/>
              <a:buFont typeface="Arial"/>
              <a:buNone/>
            </a:pPr>
            <a:r>
              <a:rPr lang="en-US" sz="4000">
                <a:solidFill>
                  <a:srgbClr val="FFC000"/>
                </a:solidFill>
              </a:rPr>
              <a:t>Vocabulario</a:t>
            </a:r>
            <a:endParaRPr sz="4000">
              <a:solidFill>
                <a:srgbClr val="FFC000"/>
              </a:solidFill>
            </a:endParaRPr>
          </a:p>
        </p:txBody>
      </p:sp>
      <p:sp>
        <p:nvSpPr>
          <p:cNvPr id="111" name="Google Shape;111;p4"/>
          <p:cNvSpPr txBox="1"/>
          <p:nvPr>
            <p:ph idx="1" type="body"/>
          </p:nvPr>
        </p:nvSpPr>
        <p:spPr>
          <a:xfrm>
            <a:off x="1" y="1230855"/>
            <a:ext cx="11898085" cy="442371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92D050"/>
              </a:buClr>
              <a:buSzPts val="2800"/>
              <a:buNone/>
            </a:pPr>
            <a:r>
              <a:rPr lang="en-US">
                <a:solidFill>
                  <a:srgbClr val="92D050"/>
                </a:solidFill>
              </a:rPr>
              <a:t>¿Cuál es diferente?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r>
              <a:t/>
            </a:r>
            <a:endParaRPr>
              <a:solidFill>
                <a:srgbClr val="92D050"/>
              </a:solidFill>
            </a:endParaRPr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r>
              <a:t/>
            </a:r>
            <a:endParaRPr>
              <a:solidFill>
                <a:srgbClr val="92D050"/>
              </a:solidFill>
            </a:endParaRPr>
          </a:p>
          <a:p>
            <a:pPr indent="-457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92D050"/>
              </a:buClr>
              <a:buSzPts val="2800"/>
              <a:buAutoNum type="arabicPeriod"/>
            </a:pPr>
            <a:r>
              <a:rPr lang="en-US">
                <a:solidFill>
                  <a:srgbClr val="92D050"/>
                </a:solidFill>
              </a:rPr>
              <a:t>a. La banda sonora   	b. El reportero   	c. Los efectos especiales</a:t>
            </a:r>
            <a:endParaRPr/>
          </a:p>
          <a:p>
            <a:pPr indent="-457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92D050"/>
              </a:buClr>
              <a:buSzPts val="2800"/>
              <a:buAutoNum type="arabicPeriod"/>
            </a:pPr>
            <a:r>
              <a:rPr lang="en-US">
                <a:solidFill>
                  <a:srgbClr val="92D050"/>
                </a:solidFill>
              </a:rPr>
              <a:t>a. El fotógrafo          	b. La actriz          	c. La publicidad</a:t>
            </a:r>
            <a:endParaRPr/>
          </a:p>
          <a:p>
            <a:pPr indent="-457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92D050"/>
              </a:buClr>
              <a:buSzPts val="2800"/>
              <a:buAutoNum type="arabicPeriod"/>
            </a:pPr>
            <a:r>
              <a:rPr lang="en-US">
                <a:solidFill>
                  <a:srgbClr val="92D050"/>
                </a:solidFill>
              </a:rPr>
              <a:t>a. La radio         	b. El documental	c. La película</a:t>
            </a:r>
            <a:endParaRPr/>
          </a:p>
          <a:p>
            <a:pPr indent="-457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92D050"/>
              </a:buClr>
              <a:buSzPts val="2800"/>
              <a:buAutoNum type="arabicPeriod"/>
            </a:pPr>
            <a:r>
              <a:rPr lang="en-US">
                <a:solidFill>
                  <a:srgbClr val="92D050"/>
                </a:solidFill>
              </a:rPr>
              <a:t>a. Imparcial		b. Influyente		c. Acontecimiento</a:t>
            </a:r>
            <a:endParaRPr/>
          </a:p>
          <a:p>
            <a:pPr indent="-2794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r>
              <a:t/>
            </a:r>
            <a:endParaRPr>
              <a:solidFill>
                <a:srgbClr val="C00000"/>
              </a:solidFill>
            </a:endParaRPr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r>
              <a:t/>
            </a:r>
            <a:endParaRPr>
              <a:solidFill>
                <a:srgbClr val="C00000"/>
              </a:solidFill>
            </a:endParaRPr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r>
              <a:t/>
            </a:r>
            <a:endParaRPr>
              <a:solidFill>
                <a:srgbClr val="770B43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5"/>
          <p:cNvSpPr txBox="1"/>
          <p:nvPr>
            <p:ph type="title"/>
          </p:nvPr>
        </p:nvSpPr>
        <p:spPr>
          <a:xfrm>
            <a:off x="0" y="315706"/>
            <a:ext cx="9144000" cy="126364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400"/>
              <a:buFont typeface="Arial"/>
              <a:buNone/>
            </a:pPr>
            <a:r>
              <a:rPr lang="en-US">
                <a:solidFill>
                  <a:schemeClr val="accent2"/>
                </a:solidFill>
              </a:rPr>
              <a:t>Conversación:</a:t>
            </a:r>
            <a:endParaRPr/>
          </a:p>
        </p:txBody>
      </p:sp>
      <p:sp>
        <p:nvSpPr>
          <p:cNvPr id="117" name="Google Shape;117;p5"/>
          <p:cNvSpPr txBox="1"/>
          <p:nvPr>
            <p:ph idx="1" type="body"/>
          </p:nvPr>
        </p:nvSpPr>
        <p:spPr>
          <a:xfrm>
            <a:off x="294290" y="1860331"/>
            <a:ext cx="11540357" cy="461048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1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rPr lang="en-US"/>
              <a:t>Piensa en tu círculo social y tu vida en Salve, en casa, etc. También, usa el vocabulario de la tabla y responde estas preguntas con tu compañerx: </a:t>
            </a:r>
            <a:endParaRPr/>
          </a:p>
          <a:p>
            <a:pPr indent="0" lvl="1" marL="457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t/>
            </a:r>
            <a:endParaRPr/>
          </a:p>
          <a:p>
            <a:pPr indent="-4572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AutoNum type="alphaUcPeriod"/>
            </a:pPr>
            <a:r>
              <a:rPr lang="en-US"/>
              <a:t>Relaciones: ¿Tienes relaciones (de amistad, pareja, trabajo, deportes, etc.) con personas de raza u origen diferentes a ti? Describe estas relaciones. </a:t>
            </a:r>
            <a:endParaRPr/>
          </a:p>
          <a:p>
            <a:pPr indent="-4572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AutoNum type="alphaUcPeriod"/>
            </a:pPr>
            <a:r>
              <a:rPr lang="en-US"/>
              <a:t>La ciudad. B. Explica cómo te sientes cuando caminas por tu barrio o por alguna calle de la ciudad. ¿Cómo crees que tu color de piel, tu acento, etc., afecta a tu modo de vivir? Explica. </a:t>
            </a:r>
            <a:endParaRPr/>
          </a:p>
          <a:p>
            <a:pPr indent="-4572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AutoNum type="alphaUcPeriod"/>
            </a:pPr>
            <a:r>
              <a:rPr lang="en-US"/>
              <a:t>Los medios de comunicación. En tu opinión, ¿cómo representan los medios de comunicación las relaciones sociales en los Estados Unidos? ¿Puedes dar un ejemplo y explicarlo? </a:t>
            </a:r>
            <a:endParaRPr/>
          </a:p>
          <a:p>
            <a:pPr indent="-3048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t/>
            </a:r>
            <a:endParaRPr/>
          </a:p>
          <a:p>
            <a:pPr indent="0" lvl="1" marL="457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t/>
            </a:r>
            <a:endParaRPr/>
          </a:p>
        </p:txBody>
      </p:sp>
      <p:graphicFrame>
        <p:nvGraphicFramePr>
          <p:cNvPr id="118" name="Google Shape;118;p5"/>
          <p:cNvGraphicFramePr/>
          <p:nvPr/>
        </p:nvGraphicFramePr>
        <p:xfrm>
          <a:off x="3993030" y="664955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{B9E042C8-DC5B-473D-BD2D-B47275B6CE7A}</a:tableStyleId>
              </a:tblPr>
              <a:tblGrid>
                <a:gridCol w="8078950"/>
              </a:tblGrid>
              <a:tr h="78997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cap="none" strike="noStrike"/>
                        <a:t>ánimo/confiar/estar harto o harta/ sentir/sonar/tener vergüenza/preocupado</a:t>
                      </a:r>
                      <a:endParaRPr sz="1800"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Dar un paseo/ cotidiano-a/pasarlo bien o mal/ policía/la gente/relajarse/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NUEVO: enterarse de/ las noticias/ la actualidad/ el acontecimiento/ transmitir</a:t>
                      </a:r>
                      <a:endParaRPr sz="1800"/>
                    </a:p>
                  </a:txBody>
                  <a:tcPr marT="45725" marB="45725" marR="91450" marL="91450"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6"/>
          <p:cNvSpPr txBox="1"/>
          <p:nvPr>
            <p:ph type="title"/>
          </p:nvPr>
        </p:nvSpPr>
        <p:spPr>
          <a:xfrm>
            <a:off x="341587" y="304800"/>
            <a:ext cx="9144000" cy="126364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4400"/>
              <a:buFont typeface="Arial"/>
              <a:buNone/>
            </a:pPr>
            <a:r>
              <a:rPr lang="en-US">
                <a:solidFill>
                  <a:srgbClr val="FFC000"/>
                </a:solidFill>
              </a:rPr>
              <a:t>El presente de subjuntivo</a:t>
            </a:r>
            <a:endParaRPr>
              <a:solidFill>
                <a:srgbClr val="FFC000"/>
              </a:solidFill>
            </a:endParaRPr>
          </a:p>
        </p:txBody>
      </p:sp>
      <p:sp>
        <p:nvSpPr>
          <p:cNvPr id="124" name="Google Shape;124;p6"/>
          <p:cNvSpPr txBox="1"/>
          <p:nvPr>
            <p:ph idx="1" type="body"/>
          </p:nvPr>
        </p:nvSpPr>
        <p:spPr>
          <a:xfrm>
            <a:off x="341586" y="1568450"/>
            <a:ext cx="11062137" cy="42122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-514350" lvl="0" marL="51435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AutoNum type="alphaUcPeriod"/>
            </a:pPr>
            <a:r>
              <a:rPr lang="en-US"/>
              <a:t>¿Cómo es la forma? </a:t>
            </a:r>
            <a:endParaRPr/>
          </a:p>
          <a:p>
            <a:pPr indent="-514350" lvl="0" marL="51435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AutoNum type="alphaUcPeriod"/>
            </a:pPr>
            <a:r>
              <a:rPr lang="en-US"/>
              <a:t>Escriban una lista de verbos de influencia y deseo</a:t>
            </a:r>
            <a:endParaRPr/>
          </a:p>
          <a:p>
            <a:pPr indent="-514350" lvl="0" marL="51435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AutoNum type="alphaUcPeriod"/>
            </a:pPr>
            <a:r>
              <a:rPr lang="en-US"/>
              <a:t>Estructura de la oración con SUBJUNTIVO versus con INFINITIVO. Expliquen la diferencia. </a:t>
            </a:r>
            <a:endParaRPr/>
          </a:p>
          <a:p>
            <a:pPr indent="-4572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AutoNum type="arabicPeriod"/>
            </a:pPr>
            <a:r>
              <a:rPr lang="en-US"/>
              <a:t>Lxs estudiantes </a:t>
            </a:r>
            <a:r>
              <a:rPr lang="en-US">
                <a:solidFill>
                  <a:srgbClr val="FFC000"/>
                </a:solidFill>
              </a:rPr>
              <a:t>desean</a:t>
            </a:r>
            <a:r>
              <a:rPr lang="en-US"/>
              <a:t> </a:t>
            </a:r>
            <a:r>
              <a:rPr lang="en-US">
                <a:solidFill>
                  <a:srgbClr val="FFC000"/>
                </a:solidFill>
              </a:rPr>
              <a:t>que</a:t>
            </a:r>
            <a:r>
              <a:rPr lang="en-US"/>
              <a:t> lxs profes de Salve preparen lecciones interesantes</a:t>
            </a:r>
            <a:endParaRPr/>
          </a:p>
          <a:p>
            <a:pPr indent="-4572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AutoNum type="arabicPeriod"/>
            </a:pPr>
            <a:r>
              <a:rPr lang="en-US"/>
              <a:t>Nuestrxs estudiantes </a:t>
            </a:r>
            <a:r>
              <a:rPr lang="en-US">
                <a:solidFill>
                  <a:srgbClr val="FFC000"/>
                </a:solidFill>
              </a:rPr>
              <a:t>desean</a:t>
            </a:r>
            <a:r>
              <a:rPr lang="en-US"/>
              <a:t> tener desafíos (challenges) intelectuales</a:t>
            </a:r>
            <a:endParaRPr/>
          </a:p>
          <a:p>
            <a:pPr indent="-3302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t/>
            </a:r>
            <a:endParaRPr/>
          </a:p>
          <a:p>
            <a:pPr indent="-4572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92D050"/>
              </a:buClr>
              <a:buSzPts val="2000"/>
              <a:buAutoNum type="arabicPeriod"/>
            </a:pPr>
            <a:r>
              <a:rPr lang="en-US">
                <a:solidFill>
                  <a:srgbClr val="92D050"/>
                </a:solidFill>
              </a:rPr>
              <a:t>Es necesario </a:t>
            </a:r>
            <a:r>
              <a:rPr lang="en-US"/>
              <a:t>dar argumentos para las opiniones</a:t>
            </a:r>
            <a:endParaRPr/>
          </a:p>
          <a:p>
            <a:pPr indent="-4572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92D050"/>
              </a:buClr>
              <a:buSzPts val="2000"/>
              <a:buAutoNum type="arabicPeriod"/>
            </a:pPr>
            <a:r>
              <a:rPr lang="en-US">
                <a:solidFill>
                  <a:srgbClr val="92D050"/>
                </a:solidFill>
              </a:rPr>
              <a:t>Es necesario que </a:t>
            </a:r>
            <a:r>
              <a:rPr lang="en-US"/>
              <a:t>des argumentos para tus opiniones</a:t>
            </a:r>
            <a:endParaRPr/>
          </a:p>
          <a:p>
            <a:pPr indent="-3302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t/>
            </a:r>
            <a:endParaRPr/>
          </a:p>
          <a:p>
            <a:pPr indent="0" lvl="2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t/>
            </a:r>
            <a:endParaRPr/>
          </a:p>
          <a:p>
            <a:pPr indent="0" lvl="2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rPr lang="en-US"/>
              <a:t>ACTIVIDADES FOTOCOPIA</a:t>
            </a:r>
            <a:endParaRPr/>
          </a:p>
          <a:p>
            <a:pPr indent="0" lvl="2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0" name="Google Shape;130;p7"/>
          <p:cNvSpPr txBox="1"/>
          <p:nvPr>
            <p:ph type="title"/>
          </p:nvPr>
        </p:nvSpPr>
        <p:spPr>
          <a:xfrm>
            <a:off x="762001" y="981076"/>
            <a:ext cx="6095998" cy="180657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100"/>
              <a:buFont typeface="Arial"/>
              <a:buNone/>
            </a:pPr>
            <a:r>
              <a:rPr lang="en-US" sz="4100"/>
              <a:t>Música: ”Angelitos negros” Antonio Machín (1903-77)</a:t>
            </a:r>
            <a:endParaRPr/>
          </a:p>
        </p:txBody>
      </p:sp>
      <p:pic>
        <p:nvPicPr>
          <p:cNvPr descr="A person smiling for the camera&#10;&#10;Description automatically generated with medium confidence" id="131" name="Google Shape;131;p7"/>
          <p:cNvPicPr preferRelativeResize="0"/>
          <p:nvPr/>
        </p:nvPicPr>
        <p:blipFill rotWithShape="1">
          <a:blip r:embed="rId3">
            <a:alphaModFix/>
          </a:blip>
          <a:srcRect b="-1" l="26644" r="21826" t="0"/>
          <a:stretch/>
        </p:blipFill>
        <p:spPr>
          <a:xfrm>
            <a:off x="7620000" y="10"/>
            <a:ext cx="4572002" cy="6857992"/>
          </a:xfrm>
          <a:custGeom>
            <a:rect b="b" l="l" r="r" t="t"/>
            <a:pathLst>
              <a:path extrusionOk="0" h="6858002" w="4572002">
                <a:moveTo>
                  <a:pt x="276687" y="6438981"/>
                </a:moveTo>
                <a:cubicBezTo>
                  <a:pt x="286189" y="6444077"/>
                  <a:pt x="293666" y="6451650"/>
                  <a:pt x="296618" y="6463841"/>
                </a:cubicBezTo>
                <a:lnTo>
                  <a:pt x="296621" y="6463850"/>
                </a:lnTo>
                <a:lnTo>
                  <a:pt x="307605" y="6508052"/>
                </a:lnTo>
                <a:lnTo>
                  <a:pt x="310416" y="6513012"/>
                </a:lnTo>
                <a:lnTo>
                  <a:pt x="312883" y="6521804"/>
                </a:lnTo>
                <a:lnTo>
                  <a:pt x="329221" y="6546195"/>
                </a:lnTo>
                <a:lnTo>
                  <a:pt x="329221" y="6546194"/>
                </a:lnTo>
                <a:lnTo>
                  <a:pt x="310416" y="6513012"/>
                </a:lnTo>
                <a:lnTo>
                  <a:pt x="296621" y="6463850"/>
                </a:lnTo>
                <a:lnTo>
                  <a:pt x="296618" y="6463840"/>
                </a:lnTo>
                <a:close/>
                <a:moveTo>
                  <a:pt x="360891" y="2836172"/>
                </a:moveTo>
                <a:lnTo>
                  <a:pt x="360891" y="2836173"/>
                </a:lnTo>
                <a:cubicBezTo>
                  <a:pt x="364963" y="2839983"/>
                  <a:pt x="368249" y="2844317"/>
                  <a:pt x="369582" y="2848794"/>
                </a:cubicBezTo>
                <a:cubicBezTo>
                  <a:pt x="376249" y="2870416"/>
                  <a:pt x="384441" y="2892181"/>
                  <a:pt x="389490" y="2914328"/>
                </a:cubicBezTo>
                <a:lnTo>
                  <a:pt x="394121" y="2947863"/>
                </a:lnTo>
                <a:lnTo>
                  <a:pt x="390537" y="2982148"/>
                </a:lnTo>
                <a:cubicBezTo>
                  <a:pt x="382441" y="3014153"/>
                  <a:pt x="378631" y="3045777"/>
                  <a:pt x="378845" y="3077401"/>
                </a:cubicBezTo>
                <a:lnTo>
                  <a:pt x="378845" y="3077402"/>
                </a:lnTo>
                <a:lnTo>
                  <a:pt x="378845" y="3077402"/>
                </a:lnTo>
                <a:cubicBezTo>
                  <a:pt x="379059" y="3109026"/>
                  <a:pt x="383298" y="3140650"/>
                  <a:pt x="391299" y="3172655"/>
                </a:cubicBezTo>
                <a:cubicBezTo>
                  <a:pt x="417208" y="3276481"/>
                  <a:pt x="444640" y="3380306"/>
                  <a:pt x="438926" y="3489468"/>
                </a:cubicBezTo>
                <a:cubicBezTo>
                  <a:pt x="437974" y="3507564"/>
                  <a:pt x="449595" y="3529091"/>
                  <a:pt x="461025" y="3544714"/>
                </a:cubicBezTo>
                <a:cubicBezTo>
                  <a:pt x="466455" y="3552191"/>
                  <a:pt x="470634" y="3557716"/>
                  <a:pt x="473569" y="3562321"/>
                </a:cubicBezTo>
                <a:lnTo>
                  <a:pt x="478647" y="3574408"/>
                </a:lnTo>
                <a:lnTo>
                  <a:pt x="476296" y="3587174"/>
                </a:lnTo>
                <a:cubicBezTo>
                  <a:pt x="474277" y="3592232"/>
                  <a:pt x="471027" y="3598435"/>
                  <a:pt x="466549" y="3606817"/>
                </a:cubicBezTo>
                <a:cubicBezTo>
                  <a:pt x="462167" y="3614819"/>
                  <a:pt x="459501" y="3624725"/>
                  <a:pt x="453023" y="3630632"/>
                </a:cubicBezTo>
                <a:cubicBezTo>
                  <a:pt x="436545" y="3645682"/>
                  <a:pt x="430306" y="3662494"/>
                  <a:pt x="428782" y="3680163"/>
                </a:cubicBezTo>
                <a:lnTo>
                  <a:pt x="428782" y="3680164"/>
                </a:lnTo>
                <a:lnTo>
                  <a:pt x="428782" y="3680164"/>
                </a:lnTo>
                <a:lnTo>
                  <a:pt x="432830" y="3734838"/>
                </a:lnTo>
                <a:lnTo>
                  <a:pt x="432448" y="3754652"/>
                </a:lnTo>
                <a:cubicBezTo>
                  <a:pt x="426448" y="3767130"/>
                  <a:pt x="424496" y="3778655"/>
                  <a:pt x="426091" y="3789776"/>
                </a:cubicBezTo>
                <a:lnTo>
                  <a:pt x="426091" y="3789776"/>
                </a:lnTo>
                <a:lnTo>
                  <a:pt x="426091" y="3789777"/>
                </a:lnTo>
                <a:cubicBezTo>
                  <a:pt x="427687" y="3800897"/>
                  <a:pt x="432830" y="3811614"/>
                  <a:pt x="441022" y="3822473"/>
                </a:cubicBezTo>
                <a:lnTo>
                  <a:pt x="455357" y="3852620"/>
                </a:lnTo>
                <a:lnTo>
                  <a:pt x="454577" y="3868764"/>
                </a:lnTo>
                <a:cubicBezTo>
                  <a:pt x="453119" y="3874229"/>
                  <a:pt x="450356" y="3879766"/>
                  <a:pt x="445974" y="3885338"/>
                </a:cubicBezTo>
                <a:cubicBezTo>
                  <a:pt x="426543" y="3910104"/>
                  <a:pt x="416351" y="3935727"/>
                  <a:pt x="414089" y="3962159"/>
                </a:cubicBezTo>
                <a:lnTo>
                  <a:pt x="414089" y="3962160"/>
                </a:lnTo>
                <a:lnTo>
                  <a:pt x="414089" y="3962160"/>
                </a:lnTo>
                <a:cubicBezTo>
                  <a:pt x="411827" y="3988593"/>
                  <a:pt x="417495" y="4015835"/>
                  <a:pt x="429782" y="4043840"/>
                </a:cubicBezTo>
                <a:lnTo>
                  <a:pt x="444904" y="4103826"/>
                </a:lnTo>
                <a:lnTo>
                  <a:pt x="442936" y="4134255"/>
                </a:lnTo>
                <a:cubicBezTo>
                  <a:pt x="441094" y="4144498"/>
                  <a:pt x="438022" y="4154857"/>
                  <a:pt x="433592" y="4165383"/>
                </a:cubicBezTo>
                <a:cubicBezTo>
                  <a:pt x="430163" y="4173480"/>
                  <a:pt x="429592" y="4182767"/>
                  <a:pt x="429687" y="4192387"/>
                </a:cubicBezTo>
                <a:lnTo>
                  <a:pt x="429687" y="4192388"/>
                </a:lnTo>
                <a:lnTo>
                  <a:pt x="429687" y="4192388"/>
                </a:lnTo>
                <a:lnTo>
                  <a:pt x="429782" y="4221391"/>
                </a:lnTo>
                <a:lnTo>
                  <a:pt x="424066" y="4253014"/>
                </a:lnTo>
                <a:cubicBezTo>
                  <a:pt x="411873" y="4277401"/>
                  <a:pt x="396253" y="4300070"/>
                  <a:pt x="384250" y="4324645"/>
                </a:cubicBezTo>
                <a:cubicBezTo>
                  <a:pt x="378536" y="4336457"/>
                  <a:pt x="375488" y="4350554"/>
                  <a:pt x="375296" y="4363890"/>
                </a:cubicBezTo>
                <a:lnTo>
                  <a:pt x="375296" y="4363891"/>
                </a:lnTo>
                <a:lnTo>
                  <a:pt x="375296" y="4363891"/>
                </a:lnTo>
                <a:cubicBezTo>
                  <a:pt x="374344" y="4403326"/>
                  <a:pt x="374344" y="4442762"/>
                  <a:pt x="376058" y="4482005"/>
                </a:cubicBezTo>
                <a:cubicBezTo>
                  <a:pt x="378726" y="4546777"/>
                  <a:pt x="379298" y="4612501"/>
                  <a:pt x="436068" y="4659175"/>
                </a:cubicBezTo>
                <a:cubicBezTo>
                  <a:pt x="440640" y="4662987"/>
                  <a:pt x="443308" y="4671177"/>
                  <a:pt x="444070" y="4677656"/>
                </a:cubicBezTo>
                <a:cubicBezTo>
                  <a:pt x="447689" y="4707565"/>
                  <a:pt x="448071" y="4738236"/>
                  <a:pt x="453977" y="4767765"/>
                </a:cubicBezTo>
                <a:lnTo>
                  <a:pt x="455286" y="4800483"/>
                </a:lnTo>
                <a:lnTo>
                  <a:pt x="440450" y="4828916"/>
                </a:lnTo>
                <a:cubicBezTo>
                  <a:pt x="423877" y="4846490"/>
                  <a:pt x="412446" y="4866958"/>
                  <a:pt x="410740" y="4889275"/>
                </a:cubicBezTo>
                <a:lnTo>
                  <a:pt x="410740" y="4889275"/>
                </a:lnTo>
                <a:lnTo>
                  <a:pt x="410740" y="4889276"/>
                </a:lnTo>
                <a:cubicBezTo>
                  <a:pt x="410172" y="4896714"/>
                  <a:pt x="410683" y="4904358"/>
                  <a:pt x="412445" y="4912169"/>
                </a:cubicBezTo>
                <a:lnTo>
                  <a:pt x="413848" y="4933805"/>
                </a:lnTo>
                <a:lnTo>
                  <a:pt x="409088" y="4952673"/>
                </a:lnTo>
                <a:cubicBezTo>
                  <a:pt x="404302" y="4964604"/>
                  <a:pt x="396729" y="4975511"/>
                  <a:pt x="389013" y="4987037"/>
                </a:cubicBezTo>
                <a:cubicBezTo>
                  <a:pt x="377774" y="5003801"/>
                  <a:pt x="363676" y="5022852"/>
                  <a:pt x="362534" y="5041521"/>
                </a:cubicBezTo>
                <a:cubicBezTo>
                  <a:pt x="360677" y="5073241"/>
                  <a:pt x="338137" y="5101639"/>
                  <a:pt x="336386" y="5133224"/>
                </a:cubicBezTo>
                <a:lnTo>
                  <a:pt x="336386" y="5133225"/>
                </a:lnTo>
                <a:lnTo>
                  <a:pt x="336386" y="5133225"/>
                </a:lnTo>
                <a:lnTo>
                  <a:pt x="343101" y="5166114"/>
                </a:lnTo>
                <a:lnTo>
                  <a:pt x="342411" y="5172090"/>
                </a:lnTo>
                <a:cubicBezTo>
                  <a:pt x="341530" y="5174400"/>
                  <a:pt x="340339" y="5176876"/>
                  <a:pt x="339863" y="5179067"/>
                </a:cubicBezTo>
                <a:lnTo>
                  <a:pt x="339863" y="5179068"/>
                </a:lnTo>
                <a:lnTo>
                  <a:pt x="339863" y="5179068"/>
                </a:lnTo>
                <a:cubicBezTo>
                  <a:pt x="332623" y="5214122"/>
                  <a:pt x="339673" y="5247079"/>
                  <a:pt x="363486" y="5272797"/>
                </a:cubicBezTo>
                <a:cubicBezTo>
                  <a:pt x="379013" y="5289657"/>
                  <a:pt x="387538" y="5307422"/>
                  <a:pt x="390920" y="5326163"/>
                </a:cubicBezTo>
                <a:lnTo>
                  <a:pt x="392366" y="5355014"/>
                </a:lnTo>
                <a:lnTo>
                  <a:pt x="387489" y="5385384"/>
                </a:lnTo>
                <a:cubicBezTo>
                  <a:pt x="384250" y="5398721"/>
                  <a:pt x="381964" y="5412057"/>
                  <a:pt x="379298" y="5425582"/>
                </a:cubicBezTo>
                <a:cubicBezTo>
                  <a:pt x="375488" y="5443870"/>
                  <a:pt x="371486" y="5462351"/>
                  <a:pt x="367676" y="5480637"/>
                </a:cubicBezTo>
                <a:cubicBezTo>
                  <a:pt x="365771" y="5489497"/>
                  <a:pt x="363200" y="5498832"/>
                  <a:pt x="363152" y="5507667"/>
                </a:cubicBezTo>
                <a:lnTo>
                  <a:pt x="363152" y="5507668"/>
                </a:lnTo>
                <a:lnTo>
                  <a:pt x="363152" y="5507668"/>
                </a:lnTo>
                <a:cubicBezTo>
                  <a:pt x="363105" y="5516503"/>
                  <a:pt x="365581" y="5524837"/>
                  <a:pt x="373772" y="5531694"/>
                </a:cubicBezTo>
                <a:lnTo>
                  <a:pt x="383918" y="5547578"/>
                </a:lnTo>
                <a:lnTo>
                  <a:pt x="374344" y="5562746"/>
                </a:lnTo>
                <a:cubicBezTo>
                  <a:pt x="331671" y="5600467"/>
                  <a:pt x="305000" y="5646189"/>
                  <a:pt x="303096" y="5704483"/>
                </a:cubicBezTo>
                <a:cubicBezTo>
                  <a:pt x="302714" y="5716485"/>
                  <a:pt x="300048" y="5728678"/>
                  <a:pt x="297190" y="5740488"/>
                </a:cubicBezTo>
                <a:cubicBezTo>
                  <a:pt x="295475" y="5747728"/>
                  <a:pt x="293569" y="5756493"/>
                  <a:pt x="288425" y="5760873"/>
                </a:cubicBezTo>
                <a:cubicBezTo>
                  <a:pt x="249182" y="5794974"/>
                  <a:pt x="221939" y="5837457"/>
                  <a:pt x="200030" y="5883751"/>
                </a:cubicBezTo>
                <a:cubicBezTo>
                  <a:pt x="192220" y="5900323"/>
                  <a:pt x="184410" y="5918042"/>
                  <a:pt x="182124" y="5935949"/>
                </a:cubicBezTo>
                <a:lnTo>
                  <a:pt x="182124" y="5935950"/>
                </a:lnTo>
                <a:lnTo>
                  <a:pt x="182124" y="5935950"/>
                </a:lnTo>
                <a:cubicBezTo>
                  <a:pt x="179838" y="5954618"/>
                  <a:pt x="183648" y="5974241"/>
                  <a:pt x="185744" y="5993292"/>
                </a:cubicBezTo>
                <a:cubicBezTo>
                  <a:pt x="186886" y="6004532"/>
                  <a:pt x="186696" y="6017486"/>
                  <a:pt x="192220" y="6026441"/>
                </a:cubicBezTo>
                <a:cubicBezTo>
                  <a:pt x="209557" y="6054826"/>
                  <a:pt x="228225" y="6082259"/>
                  <a:pt x="248420" y="6108739"/>
                </a:cubicBezTo>
                <a:lnTo>
                  <a:pt x="262113" y="6133315"/>
                </a:lnTo>
                <a:lnTo>
                  <a:pt x="258413" y="6143190"/>
                </a:lnTo>
                <a:cubicBezTo>
                  <a:pt x="255862" y="6146732"/>
                  <a:pt x="251944" y="6150697"/>
                  <a:pt x="246514" y="6155602"/>
                </a:cubicBezTo>
                <a:cubicBezTo>
                  <a:pt x="224225" y="6175797"/>
                  <a:pt x="212605" y="6200944"/>
                  <a:pt x="207843" y="6228756"/>
                </a:cubicBezTo>
                <a:cubicBezTo>
                  <a:pt x="200412" y="6272764"/>
                  <a:pt x="194126" y="6317151"/>
                  <a:pt x="190506" y="6361539"/>
                </a:cubicBezTo>
                <a:lnTo>
                  <a:pt x="190506" y="6361540"/>
                </a:lnTo>
                <a:lnTo>
                  <a:pt x="190506" y="6361540"/>
                </a:lnTo>
                <a:lnTo>
                  <a:pt x="190704" y="6365039"/>
                </a:lnTo>
                <a:lnTo>
                  <a:pt x="191995" y="6387910"/>
                </a:lnTo>
                <a:lnTo>
                  <a:pt x="194825" y="6393746"/>
                </a:lnTo>
                <a:lnTo>
                  <a:pt x="201413" y="6407333"/>
                </a:lnTo>
                <a:lnTo>
                  <a:pt x="201413" y="6407332"/>
                </a:lnTo>
                <a:lnTo>
                  <a:pt x="194825" y="6393746"/>
                </a:lnTo>
                <a:lnTo>
                  <a:pt x="191995" y="6387910"/>
                </a:lnTo>
                <a:lnTo>
                  <a:pt x="190704" y="6365039"/>
                </a:lnTo>
                <a:lnTo>
                  <a:pt x="190506" y="6361540"/>
                </a:lnTo>
                <a:lnTo>
                  <a:pt x="207843" y="6228757"/>
                </a:lnTo>
                <a:cubicBezTo>
                  <a:pt x="212605" y="6200945"/>
                  <a:pt x="224225" y="6175798"/>
                  <a:pt x="246514" y="6155603"/>
                </a:cubicBezTo>
                <a:cubicBezTo>
                  <a:pt x="257374" y="6145793"/>
                  <a:pt x="262184" y="6139745"/>
                  <a:pt x="262113" y="6133315"/>
                </a:cubicBezTo>
                <a:lnTo>
                  <a:pt x="262113" y="6133315"/>
                </a:lnTo>
                <a:lnTo>
                  <a:pt x="262113" y="6133314"/>
                </a:lnTo>
                <a:cubicBezTo>
                  <a:pt x="262042" y="6126884"/>
                  <a:pt x="257088" y="6120074"/>
                  <a:pt x="248420" y="6108738"/>
                </a:cubicBezTo>
                <a:cubicBezTo>
                  <a:pt x="228225" y="6082258"/>
                  <a:pt x="209557" y="6054825"/>
                  <a:pt x="192220" y="6026440"/>
                </a:cubicBezTo>
                <a:cubicBezTo>
                  <a:pt x="186696" y="6017485"/>
                  <a:pt x="186886" y="6004531"/>
                  <a:pt x="185744" y="5993291"/>
                </a:cubicBezTo>
                <a:cubicBezTo>
                  <a:pt x="184696" y="5983766"/>
                  <a:pt x="183220" y="5974097"/>
                  <a:pt x="182291" y="5964477"/>
                </a:cubicBezTo>
                <a:lnTo>
                  <a:pt x="182124" y="5935950"/>
                </a:lnTo>
                <a:lnTo>
                  <a:pt x="189006" y="5909351"/>
                </a:lnTo>
                <a:cubicBezTo>
                  <a:pt x="192220" y="5900611"/>
                  <a:pt x="196125" y="5892038"/>
                  <a:pt x="200030" y="5883752"/>
                </a:cubicBezTo>
                <a:cubicBezTo>
                  <a:pt x="221939" y="5837458"/>
                  <a:pt x="249182" y="5794975"/>
                  <a:pt x="288425" y="5760874"/>
                </a:cubicBezTo>
                <a:cubicBezTo>
                  <a:pt x="293569" y="5756494"/>
                  <a:pt x="295475" y="5747729"/>
                  <a:pt x="297190" y="5740489"/>
                </a:cubicBezTo>
                <a:cubicBezTo>
                  <a:pt x="300048" y="5728679"/>
                  <a:pt x="302714" y="5716486"/>
                  <a:pt x="303096" y="5704484"/>
                </a:cubicBezTo>
                <a:cubicBezTo>
                  <a:pt x="305000" y="5646190"/>
                  <a:pt x="331671" y="5600468"/>
                  <a:pt x="374344" y="5562747"/>
                </a:cubicBezTo>
                <a:cubicBezTo>
                  <a:pt x="380441" y="5557318"/>
                  <a:pt x="383823" y="5552508"/>
                  <a:pt x="383918" y="5547579"/>
                </a:cubicBezTo>
                <a:lnTo>
                  <a:pt x="383918" y="5547578"/>
                </a:lnTo>
                <a:lnTo>
                  <a:pt x="383918" y="5547578"/>
                </a:lnTo>
                <a:cubicBezTo>
                  <a:pt x="384013" y="5542648"/>
                  <a:pt x="380822" y="5537600"/>
                  <a:pt x="373772" y="5531693"/>
                </a:cubicBezTo>
                <a:cubicBezTo>
                  <a:pt x="369677" y="5528265"/>
                  <a:pt x="367010" y="5524467"/>
                  <a:pt x="365373" y="5520422"/>
                </a:cubicBezTo>
                <a:lnTo>
                  <a:pt x="363152" y="5507668"/>
                </a:lnTo>
                <a:lnTo>
                  <a:pt x="367676" y="5480638"/>
                </a:lnTo>
                <a:cubicBezTo>
                  <a:pt x="371486" y="5462352"/>
                  <a:pt x="375488" y="5443871"/>
                  <a:pt x="379298" y="5425583"/>
                </a:cubicBezTo>
                <a:cubicBezTo>
                  <a:pt x="381964" y="5412058"/>
                  <a:pt x="384250" y="5398722"/>
                  <a:pt x="387489" y="5385385"/>
                </a:cubicBezTo>
                <a:cubicBezTo>
                  <a:pt x="390014" y="5375003"/>
                  <a:pt x="391717" y="5364883"/>
                  <a:pt x="392366" y="5355015"/>
                </a:cubicBezTo>
                <a:lnTo>
                  <a:pt x="392366" y="5355014"/>
                </a:lnTo>
                <a:lnTo>
                  <a:pt x="392366" y="5355014"/>
                </a:lnTo>
                <a:cubicBezTo>
                  <a:pt x="394313" y="5325412"/>
                  <a:pt x="386776" y="5298086"/>
                  <a:pt x="363486" y="5272796"/>
                </a:cubicBezTo>
                <a:cubicBezTo>
                  <a:pt x="351580" y="5259937"/>
                  <a:pt x="343864" y="5245269"/>
                  <a:pt x="340030" y="5229433"/>
                </a:cubicBezTo>
                <a:lnTo>
                  <a:pt x="339863" y="5179068"/>
                </a:lnTo>
                <a:lnTo>
                  <a:pt x="342411" y="5172091"/>
                </a:lnTo>
                <a:cubicBezTo>
                  <a:pt x="343292" y="5169781"/>
                  <a:pt x="343863" y="5167638"/>
                  <a:pt x="343101" y="5166114"/>
                </a:cubicBezTo>
                <a:lnTo>
                  <a:pt x="343101" y="5166114"/>
                </a:lnTo>
                <a:lnTo>
                  <a:pt x="343101" y="5166113"/>
                </a:lnTo>
                <a:lnTo>
                  <a:pt x="336386" y="5133225"/>
                </a:lnTo>
                <a:lnTo>
                  <a:pt x="343531" y="5102461"/>
                </a:lnTo>
                <a:cubicBezTo>
                  <a:pt x="350866" y="5082339"/>
                  <a:pt x="361296" y="5062669"/>
                  <a:pt x="362534" y="5041522"/>
                </a:cubicBezTo>
                <a:cubicBezTo>
                  <a:pt x="363676" y="5022853"/>
                  <a:pt x="377774" y="5003802"/>
                  <a:pt x="389013" y="4987038"/>
                </a:cubicBezTo>
                <a:cubicBezTo>
                  <a:pt x="400587" y="4969748"/>
                  <a:pt x="411839" y="4953853"/>
                  <a:pt x="413848" y="4933805"/>
                </a:cubicBezTo>
                <a:lnTo>
                  <a:pt x="413848" y="4933805"/>
                </a:lnTo>
                <a:lnTo>
                  <a:pt x="413848" y="4933804"/>
                </a:lnTo>
                <a:cubicBezTo>
                  <a:pt x="414517" y="4927122"/>
                  <a:pt x="414160" y="4919978"/>
                  <a:pt x="412445" y="4912168"/>
                </a:cubicBezTo>
                <a:lnTo>
                  <a:pt x="410740" y="4889275"/>
                </a:lnTo>
                <a:lnTo>
                  <a:pt x="415518" y="4867614"/>
                </a:lnTo>
                <a:cubicBezTo>
                  <a:pt x="420638" y="4853635"/>
                  <a:pt x="429401" y="4840633"/>
                  <a:pt x="440450" y="4828917"/>
                </a:cubicBezTo>
                <a:cubicBezTo>
                  <a:pt x="448833" y="4819964"/>
                  <a:pt x="453405" y="4810581"/>
                  <a:pt x="455286" y="4800484"/>
                </a:cubicBezTo>
                <a:lnTo>
                  <a:pt x="455286" y="4800483"/>
                </a:lnTo>
                <a:lnTo>
                  <a:pt x="455286" y="4800483"/>
                </a:lnTo>
                <a:cubicBezTo>
                  <a:pt x="457168" y="4790386"/>
                  <a:pt x="456358" y="4779575"/>
                  <a:pt x="453977" y="4767764"/>
                </a:cubicBezTo>
                <a:cubicBezTo>
                  <a:pt x="448071" y="4738235"/>
                  <a:pt x="447689" y="4707564"/>
                  <a:pt x="444070" y="4677655"/>
                </a:cubicBezTo>
                <a:cubicBezTo>
                  <a:pt x="443308" y="4671176"/>
                  <a:pt x="440640" y="4662986"/>
                  <a:pt x="436068" y="4659174"/>
                </a:cubicBezTo>
                <a:cubicBezTo>
                  <a:pt x="379298" y="4612500"/>
                  <a:pt x="378726" y="4546776"/>
                  <a:pt x="376058" y="4482004"/>
                </a:cubicBezTo>
                <a:lnTo>
                  <a:pt x="375296" y="4363891"/>
                </a:lnTo>
                <a:lnTo>
                  <a:pt x="384250" y="4324646"/>
                </a:lnTo>
                <a:cubicBezTo>
                  <a:pt x="396253" y="4300071"/>
                  <a:pt x="411873" y="4277402"/>
                  <a:pt x="424066" y="4253015"/>
                </a:cubicBezTo>
                <a:cubicBezTo>
                  <a:pt x="428830" y="4243873"/>
                  <a:pt x="429020" y="4232061"/>
                  <a:pt x="429782" y="4221392"/>
                </a:cubicBezTo>
                <a:lnTo>
                  <a:pt x="429782" y="4221391"/>
                </a:lnTo>
                <a:lnTo>
                  <a:pt x="429782" y="4221391"/>
                </a:lnTo>
                <a:lnTo>
                  <a:pt x="429687" y="4192388"/>
                </a:lnTo>
                <a:lnTo>
                  <a:pt x="433592" y="4165384"/>
                </a:lnTo>
                <a:cubicBezTo>
                  <a:pt x="442451" y="4144333"/>
                  <a:pt x="445880" y="4123948"/>
                  <a:pt x="444904" y="4103826"/>
                </a:cubicBezTo>
                <a:lnTo>
                  <a:pt x="444904" y="4103826"/>
                </a:lnTo>
                <a:lnTo>
                  <a:pt x="444904" y="4103825"/>
                </a:lnTo>
                <a:cubicBezTo>
                  <a:pt x="443928" y="4083702"/>
                  <a:pt x="438546" y="4063842"/>
                  <a:pt x="429782" y="4043839"/>
                </a:cubicBezTo>
                <a:cubicBezTo>
                  <a:pt x="423639" y="4029837"/>
                  <a:pt x="419150" y="4016025"/>
                  <a:pt x="416480" y="4002410"/>
                </a:cubicBezTo>
                <a:lnTo>
                  <a:pt x="414089" y="3962160"/>
                </a:lnTo>
                <a:lnTo>
                  <a:pt x="423593" y="3923125"/>
                </a:lnTo>
                <a:cubicBezTo>
                  <a:pt x="428853" y="3910319"/>
                  <a:pt x="436259" y="3897722"/>
                  <a:pt x="445974" y="3885339"/>
                </a:cubicBezTo>
                <a:cubicBezTo>
                  <a:pt x="454738" y="3874195"/>
                  <a:pt x="457024" y="3863193"/>
                  <a:pt x="455357" y="3852620"/>
                </a:cubicBezTo>
                <a:lnTo>
                  <a:pt x="455357" y="3852620"/>
                </a:lnTo>
                <a:lnTo>
                  <a:pt x="455357" y="3852619"/>
                </a:lnTo>
                <a:cubicBezTo>
                  <a:pt x="453691" y="3842046"/>
                  <a:pt x="448071" y="3831902"/>
                  <a:pt x="441022" y="3822472"/>
                </a:cubicBezTo>
                <a:lnTo>
                  <a:pt x="426091" y="3789776"/>
                </a:lnTo>
                <a:lnTo>
                  <a:pt x="432448" y="3754653"/>
                </a:lnTo>
                <a:cubicBezTo>
                  <a:pt x="435116" y="3749126"/>
                  <a:pt x="433782" y="3741316"/>
                  <a:pt x="432830" y="3734838"/>
                </a:cubicBezTo>
                <a:lnTo>
                  <a:pt x="432830" y="3734838"/>
                </a:lnTo>
                <a:lnTo>
                  <a:pt x="432830" y="3734837"/>
                </a:lnTo>
                <a:lnTo>
                  <a:pt x="428782" y="3680164"/>
                </a:lnTo>
                <a:lnTo>
                  <a:pt x="435295" y="3654416"/>
                </a:lnTo>
                <a:cubicBezTo>
                  <a:pt x="439105" y="3646123"/>
                  <a:pt x="444784" y="3638158"/>
                  <a:pt x="453023" y="3630633"/>
                </a:cubicBezTo>
                <a:cubicBezTo>
                  <a:pt x="459501" y="3624726"/>
                  <a:pt x="462167" y="3614820"/>
                  <a:pt x="466549" y="3606818"/>
                </a:cubicBezTo>
                <a:cubicBezTo>
                  <a:pt x="475504" y="3590054"/>
                  <a:pt x="479552" y="3582005"/>
                  <a:pt x="478647" y="3574409"/>
                </a:cubicBezTo>
                <a:lnTo>
                  <a:pt x="478647" y="3574408"/>
                </a:lnTo>
                <a:lnTo>
                  <a:pt x="478647" y="3574408"/>
                </a:lnTo>
                <a:cubicBezTo>
                  <a:pt x="477742" y="3566811"/>
                  <a:pt x="471884" y="3559668"/>
                  <a:pt x="461025" y="3544713"/>
                </a:cubicBezTo>
                <a:cubicBezTo>
                  <a:pt x="449595" y="3529090"/>
                  <a:pt x="437974" y="3507563"/>
                  <a:pt x="438926" y="3489467"/>
                </a:cubicBezTo>
                <a:cubicBezTo>
                  <a:pt x="444640" y="3380305"/>
                  <a:pt x="417208" y="3276480"/>
                  <a:pt x="391299" y="3172654"/>
                </a:cubicBezTo>
                <a:lnTo>
                  <a:pt x="378845" y="3077402"/>
                </a:lnTo>
                <a:lnTo>
                  <a:pt x="390537" y="2982149"/>
                </a:lnTo>
                <a:cubicBezTo>
                  <a:pt x="393490" y="2970576"/>
                  <a:pt x="394491" y="2959157"/>
                  <a:pt x="394121" y="2947863"/>
                </a:cubicBezTo>
                <a:lnTo>
                  <a:pt x="394121" y="2947863"/>
                </a:lnTo>
                <a:lnTo>
                  <a:pt x="394121" y="2947862"/>
                </a:lnTo>
                <a:cubicBezTo>
                  <a:pt x="393014" y="2913982"/>
                  <a:pt x="379583" y="2881226"/>
                  <a:pt x="369582" y="2848793"/>
                </a:cubicBezTo>
                <a:close/>
                <a:moveTo>
                  <a:pt x="845377" y="1508458"/>
                </a:moveTo>
                <a:lnTo>
                  <a:pt x="873470" y="1596213"/>
                </a:lnTo>
                <a:cubicBezTo>
                  <a:pt x="875947" y="1604978"/>
                  <a:pt x="874422" y="1615836"/>
                  <a:pt x="871566" y="1624980"/>
                </a:cubicBezTo>
                <a:cubicBezTo>
                  <a:pt x="861850" y="1656223"/>
                  <a:pt x="837464" y="1676036"/>
                  <a:pt x="814984" y="1697753"/>
                </a:cubicBezTo>
                <a:cubicBezTo>
                  <a:pt x="805078" y="1707279"/>
                  <a:pt x="798030" y="1720423"/>
                  <a:pt x="792316" y="1733188"/>
                </a:cubicBezTo>
                <a:cubicBezTo>
                  <a:pt x="777644" y="1766335"/>
                  <a:pt x="764501" y="1800246"/>
                  <a:pt x="750595" y="1833775"/>
                </a:cubicBezTo>
                <a:cubicBezTo>
                  <a:pt x="749261" y="1837013"/>
                  <a:pt x="745832" y="1839679"/>
                  <a:pt x="742974" y="1842158"/>
                </a:cubicBezTo>
                <a:cubicBezTo>
                  <a:pt x="712873" y="1866922"/>
                  <a:pt x="682584" y="1891497"/>
                  <a:pt x="652483" y="1916454"/>
                </a:cubicBezTo>
                <a:cubicBezTo>
                  <a:pt x="646769" y="1921216"/>
                  <a:pt x="642577" y="1928076"/>
                  <a:pt x="637053" y="1933219"/>
                </a:cubicBezTo>
                <a:cubicBezTo>
                  <a:pt x="629433" y="1940459"/>
                  <a:pt x="622192" y="1949603"/>
                  <a:pt x="613048" y="1953413"/>
                </a:cubicBezTo>
                <a:cubicBezTo>
                  <a:pt x="584283" y="1965224"/>
                  <a:pt x="571899" y="1987894"/>
                  <a:pt x="566565" y="2016469"/>
                </a:cubicBezTo>
                <a:cubicBezTo>
                  <a:pt x="561612" y="2042570"/>
                  <a:pt x="557420" y="2068669"/>
                  <a:pt x="551706" y="2094578"/>
                </a:cubicBezTo>
                <a:cubicBezTo>
                  <a:pt x="544848" y="2126201"/>
                  <a:pt x="537418" y="2157636"/>
                  <a:pt x="529035" y="2188879"/>
                </a:cubicBezTo>
                <a:cubicBezTo>
                  <a:pt x="525415" y="2202404"/>
                  <a:pt x="521225" y="2216692"/>
                  <a:pt x="513795" y="2228314"/>
                </a:cubicBezTo>
                <a:cubicBezTo>
                  <a:pt x="493220" y="2260890"/>
                  <a:pt x="479314" y="2295753"/>
                  <a:pt x="484838" y="2334044"/>
                </a:cubicBezTo>
                <a:cubicBezTo>
                  <a:pt x="489220" y="2364715"/>
                  <a:pt x="477980" y="2390434"/>
                  <a:pt x="460453" y="2409485"/>
                </a:cubicBezTo>
                <a:cubicBezTo>
                  <a:pt x="444546" y="2426822"/>
                  <a:pt x="438402" y="2444777"/>
                  <a:pt x="437521" y="2463017"/>
                </a:cubicBezTo>
                <a:lnTo>
                  <a:pt x="437521" y="2463018"/>
                </a:lnTo>
                <a:lnTo>
                  <a:pt x="437521" y="2463019"/>
                </a:lnTo>
                <a:cubicBezTo>
                  <a:pt x="436640" y="2481259"/>
                  <a:pt x="441021" y="2499786"/>
                  <a:pt x="446164" y="2518265"/>
                </a:cubicBezTo>
                <a:lnTo>
                  <a:pt x="449808" y="2545007"/>
                </a:lnTo>
                <a:lnTo>
                  <a:pt x="445594" y="2571034"/>
                </a:lnTo>
                <a:cubicBezTo>
                  <a:pt x="433592" y="2612945"/>
                  <a:pt x="401015" y="2640950"/>
                  <a:pt x="372440" y="2668001"/>
                </a:cubicBezTo>
                <a:cubicBezTo>
                  <a:pt x="348055" y="2691054"/>
                  <a:pt x="334339" y="2716963"/>
                  <a:pt x="324050" y="2745348"/>
                </a:cubicBezTo>
                <a:lnTo>
                  <a:pt x="324050" y="2745352"/>
                </a:lnTo>
                <a:lnTo>
                  <a:pt x="317719" y="2770757"/>
                </a:lnTo>
                <a:lnTo>
                  <a:pt x="318129" y="2778006"/>
                </a:lnTo>
                <a:lnTo>
                  <a:pt x="317350" y="2782305"/>
                </a:lnTo>
                <a:lnTo>
                  <a:pt x="318550" y="2785440"/>
                </a:lnTo>
                <a:lnTo>
                  <a:pt x="318978" y="2793023"/>
                </a:lnTo>
                <a:lnTo>
                  <a:pt x="328628" y="2811780"/>
                </a:lnTo>
                <a:lnTo>
                  <a:pt x="328631" y="2811787"/>
                </a:lnTo>
                <a:lnTo>
                  <a:pt x="328632" y="2811787"/>
                </a:lnTo>
                <a:lnTo>
                  <a:pt x="328628" y="2811780"/>
                </a:lnTo>
                <a:lnTo>
                  <a:pt x="318550" y="2785440"/>
                </a:lnTo>
                <a:lnTo>
                  <a:pt x="318129" y="2778006"/>
                </a:lnTo>
                <a:lnTo>
                  <a:pt x="324050" y="2745352"/>
                </a:lnTo>
                <a:lnTo>
                  <a:pt x="324050" y="2745349"/>
                </a:lnTo>
                <a:cubicBezTo>
                  <a:pt x="334339" y="2716964"/>
                  <a:pt x="348055" y="2691055"/>
                  <a:pt x="372440" y="2668002"/>
                </a:cubicBezTo>
                <a:cubicBezTo>
                  <a:pt x="401015" y="2640951"/>
                  <a:pt x="433592" y="2612946"/>
                  <a:pt x="445594" y="2571035"/>
                </a:cubicBezTo>
                <a:cubicBezTo>
                  <a:pt x="448166" y="2561986"/>
                  <a:pt x="449642" y="2553556"/>
                  <a:pt x="449809" y="2545007"/>
                </a:cubicBezTo>
                <a:lnTo>
                  <a:pt x="449808" y="2545007"/>
                </a:lnTo>
                <a:lnTo>
                  <a:pt x="449809" y="2545006"/>
                </a:lnTo>
                <a:cubicBezTo>
                  <a:pt x="449975" y="2536458"/>
                  <a:pt x="448832" y="2527790"/>
                  <a:pt x="446164" y="2518264"/>
                </a:cubicBezTo>
                <a:cubicBezTo>
                  <a:pt x="443593" y="2509024"/>
                  <a:pt x="441212" y="2499773"/>
                  <a:pt x="439584" y="2490551"/>
                </a:cubicBezTo>
                <a:lnTo>
                  <a:pt x="437521" y="2463018"/>
                </a:lnTo>
                <a:lnTo>
                  <a:pt x="443352" y="2435913"/>
                </a:lnTo>
                <a:cubicBezTo>
                  <a:pt x="446987" y="2426977"/>
                  <a:pt x="452500" y="2418155"/>
                  <a:pt x="460453" y="2409486"/>
                </a:cubicBezTo>
                <a:cubicBezTo>
                  <a:pt x="477980" y="2390435"/>
                  <a:pt x="489220" y="2364716"/>
                  <a:pt x="484838" y="2334045"/>
                </a:cubicBezTo>
                <a:cubicBezTo>
                  <a:pt x="479314" y="2295754"/>
                  <a:pt x="493220" y="2260891"/>
                  <a:pt x="513795" y="2228315"/>
                </a:cubicBezTo>
                <a:cubicBezTo>
                  <a:pt x="521225" y="2216693"/>
                  <a:pt x="525415" y="2202405"/>
                  <a:pt x="529035" y="2188880"/>
                </a:cubicBezTo>
                <a:cubicBezTo>
                  <a:pt x="537418" y="2157637"/>
                  <a:pt x="544848" y="2126202"/>
                  <a:pt x="551706" y="2094579"/>
                </a:cubicBezTo>
                <a:cubicBezTo>
                  <a:pt x="557420" y="2068670"/>
                  <a:pt x="561612" y="2042571"/>
                  <a:pt x="566565" y="2016470"/>
                </a:cubicBezTo>
                <a:cubicBezTo>
                  <a:pt x="571899" y="1987895"/>
                  <a:pt x="584283" y="1965225"/>
                  <a:pt x="613048" y="1953414"/>
                </a:cubicBezTo>
                <a:cubicBezTo>
                  <a:pt x="622192" y="1949604"/>
                  <a:pt x="629433" y="1940460"/>
                  <a:pt x="637053" y="1933220"/>
                </a:cubicBezTo>
                <a:cubicBezTo>
                  <a:pt x="642577" y="1928077"/>
                  <a:pt x="646769" y="1921217"/>
                  <a:pt x="652483" y="1916455"/>
                </a:cubicBezTo>
                <a:cubicBezTo>
                  <a:pt x="682584" y="1891498"/>
                  <a:pt x="712873" y="1866923"/>
                  <a:pt x="742974" y="1842159"/>
                </a:cubicBezTo>
                <a:cubicBezTo>
                  <a:pt x="745832" y="1839680"/>
                  <a:pt x="749261" y="1837014"/>
                  <a:pt x="750595" y="1833776"/>
                </a:cubicBezTo>
                <a:cubicBezTo>
                  <a:pt x="764501" y="1800247"/>
                  <a:pt x="777645" y="1766336"/>
                  <a:pt x="792316" y="1733189"/>
                </a:cubicBezTo>
                <a:cubicBezTo>
                  <a:pt x="798030" y="1720424"/>
                  <a:pt x="805078" y="1707280"/>
                  <a:pt x="814985" y="1697754"/>
                </a:cubicBezTo>
                <a:cubicBezTo>
                  <a:pt x="837465" y="1676037"/>
                  <a:pt x="861850" y="1656224"/>
                  <a:pt x="871566" y="1624981"/>
                </a:cubicBezTo>
                <a:cubicBezTo>
                  <a:pt x="874423" y="1615837"/>
                  <a:pt x="875948" y="1604979"/>
                  <a:pt x="873471" y="1596214"/>
                </a:cubicBezTo>
                <a:close/>
                <a:moveTo>
                  <a:pt x="820975" y="1453958"/>
                </a:moveTo>
                <a:lnTo>
                  <a:pt x="826772" y="1459073"/>
                </a:lnTo>
                <a:lnTo>
                  <a:pt x="835990" y="1481572"/>
                </a:lnTo>
                <a:lnTo>
                  <a:pt x="826773" y="1459074"/>
                </a:lnTo>
                <a:lnTo>
                  <a:pt x="826772" y="1459073"/>
                </a:lnTo>
                <a:lnTo>
                  <a:pt x="826772" y="1459073"/>
                </a:lnTo>
                <a:close/>
                <a:moveTo>
                  <a:pt x="807579" y="1268758"/>
                </a:moveTo>
                <a:lnTo>
                  <a:pt x="802412" y="1286069"/>
                </a:lnTo>
                <a:cubicBezTo>
                  <a:pt x="787838" y="1306930"/>
                  <a:pt x="781599" y="1328552"/>
                  <a:pt x="780074" y="1350627"/>
                </a:cubicBezTo>
                <a:lnTo>
                  <a:pt x="785669" y="1413840"/>
                </a:lnTo>
                <a:lnTo>
                  <a:pt x="780075" y="1350628"/>
                </a:lnTo>
                <a:cubicBezTo>
                  <a:pt x="781599" y="1328553"/>
                  <a:pt x="787839" y="1306930"/>
                  <a:pt x="802412" y="1286070"/>
                </a:cubicBezTo>
                <a:cubicBezTo>
                  <a:pt x="805555" y="1281689"/>
                  <a:pt x="807127" y="1275402"/>
                  <a:pt x="807579" y="1268758"/>
                </a:cubicBezTo>
                <a:close/>
                <a:moveTo>
                  <a:pt x="865850" y="773035"/>
                </a:moveTo>
                <a:lnTo>
                  <a:pt x="857850" y="854379"/>
                </a:lnTo>
                <a:cubicBezTo>
                  <a:pt x="855564" y="878956"/>
                  <a:pt x="854802" y="903722"/>
                  <a:pt x="826796" y="915343"/>
                </a:cubicBezTo>
                <a:cubicBezTo>
                  <a:pt x="822414" y="917059"/>
                  <a:pt x="819176" y="922773"/>
                  <a:pt x="816318" y="927155"/>
                </a:cubicBezTo>
                <a:cubicBezTo>
                  <a:pt x="772310" y="994785"/>
                  <a:pt x="773454" y="1030980"/>
                  <a:pt x="819938" y="1097087"/>
                </a:cubicBezTo>
                <a:cubicBezTo>
                  <a:pt x="824700" y="1103945"/>
                  <a:pt x="828130" y="1118613"/>
                  <a:pt x="824320" y="1123185"/>
                </a:cubicBezTo>
                <a:cubicBezTo>
                  <a:pt x="808508" y="1142617"/>
                  <a:pt x="801460" y="1162954"/>
                  <a:pt x="799602" y="1184029"/>
                </a:cubicBezTo>
                <a:cubicBezTo>
                  <a:pt x="801460" y="1162954"/>
                  <a:pt x="808509" y="1142618"/>
                  <a:pt x="824321" y="1123186"/>
                </a:cubicBezTo>
                <a:cubicBezTo>
                  <a:pt x="828131" y="1118614"/>
                  <a:pt x="824701" y="1103946"/>
                  <a:pt x="819939" y="1097088"/>
                </a:cubicBezTo>
                <a:cubicBezTo>
                  <a:pt x="773455" y="1030981"/>
                  <a:pt x="772311" y="994786"/>
                  <a:pt x="816319" y="927156"/>
                </a:cubicBezTo>
                <a:cubicBezTo>
                  <a:pt x="819177" y="922774"/>
                  <a:pt x="822415" y="917060"/>
                  <a:pt x="826797" y="915344"/>
                </a:cubicBezTo>
                <a:cubicBezTo>
                  <a:pt x="854802" y="903723"/>
                  <a:pt x="855564" y="878957"/>
                  <a:pt x="857850" y="854380"/>
                </a:cubicBezTo>
                <a:cubicBezTo>
                  <a:pt x="860326" y="827330"/>
                  <a:pt x="863564" y="800277"/>
                  <a:pt x="865850" y="773036"/>
                </a:cubicBezTo>
                <a:close/>
                <a:moveTo>
                  <a:pt x="810449" y="517851"/>
                </a:moveTo>
                <a:lnTo>
                  <a:pt x="819366" y="556047"/>
                </a:lnTo>
                <a:cubicBezTo>
                  <a:pt x="821462" y="564048"/>
                  <a:pt x="826986" y="572622"/>
                  <a:pt x="825844" y="580050"/>
                </a:cubicBezTo>
                <a:cubicBezTo>
                  <a:pt x="822510" y="601578"/>
                  <a:pt x="824939" y="622201"/>
                  <a:pt x="829225" y="642537"/>
                </a:cubicBezTo>
                <a:lnTo>
                  <a:pt x="841749" y="694928"/>
                </a:lnTo>
                <a:lnTo>
                  <a:pt x="829226" y="642538"/>
                </a:lnTo>
                <a:cubicBezTo>
                  <a:pt x="824940" y="622201"/>
                  <a:pt x="822511" y="601579"/>
                  <a:pt x="825845" y="580051"/>
                </a:cubicBezTo>
                <a:cubicBezTo>
                  <a:pt x="826987" y="572623"/>
                  <a:pt x="821463" y="564049"/>
                  <a:pt x="819367" y="556048"/>
                </a:cubicBezTo>
                <a:close/>
                <a:moveTo>
                  <a:pt x="797154" y="298169"/>
                </a:moveTo>
                <a:lnTo>
                  <a:pt x="811936" y="313533"/>
                </a:lnTo>
                <a:cubicBezTo>
                  <a:pt x="816128" y="316389"/>
                  <a:pt x="813842" y="330298"/>
                  <a:pt x="812508" y="338870"/>
                </a:cubicBezTo>
                <a:cubicBezTo>
                  <a:pt x="809650" y="357921"/>
                  <a:pt x="802412" y="376781"/>
                  <a:pt x="802602" y="395640"/>
                </a:cubicBezTo>
                <a:lnTo>
                  <a:pt x="806412" y="367328"/>
                </a:lnTo>
                <a:cubicBezTo>
                  <a:pt x="808555" y="357874"/>
                  <a:pt x="811080" y="348396"/>
                  <a:pt x="812509" y="338871"/>
                </a:cubicBezTo>
                <a:cubicBezTo>
                  <a:pt x="813843" y="330299"/>
                  <a:pt x="816129" y="316390"/>
                  <a:pt x="811937" y="313534"/>
                </a:cubicBezTo>
                <a:close/>
                <a:moveTo>
                  <a:pt x="789609" y="281568"/>
                </a:moveTo>
                <a:lnTo>
                  <a:pt x="794503" y="295415"/>
                </a:lnTo>
                <a:lnTo>
                  <a:pt x="794504" y="295415"/>
                </a:lnTo>
                <a:close/>
                <a:moveTo>
                  <a:pt x="802929" y="24486"/>
                </a:moveTo>
                <a:lnTo>
                  <a:pt x="805191" y="74129"/>
                </a:lnTo>
                <a:cubicBezTo>
                  <a:pt x="803807" y="100174"/>
                  <a:pt x="799302" y="125876"/>
                  <a:pt x="795072" y="151569"/>
                </a:cubicBezTo>
                <a:lnTo>
                  <a:pt x="794873" y="153388"/>
                </a:lnTo>
                <a:lnTo>
                  <a:pt x="791059" y="177271"/>
                </a:lnTo>
                <a:lnTo>
                  <a:pt x="786600" y="228944"/>
                </a:lnTo>
                <a:lnTo>
                  <a:pt x="786600" y="228948"/>
                </a:lnTo>
                <a:lnTo>
                  <a:pt x="786600" y="228949"/>
                </a:lnTo>
                <a:lnTo>
                  <a:pt x="786600" y="228944"/>
                </a:lnTo>
                <a:lnTo>
                  <a:pt x="794873" y="153388"/>
                </a:lnTo>
                <a:lnTo>
                  <a:pt x="799269" y="125861"/>
                </a:lnTo>
                <a:cubicBezTo>
                  <a:pt x="801959" y="108703"/>
                  <a:pt x="804269" y="91492"/>
                  <a:pt x="805192" y="74129"/>
                </a:cubicBezTo>
                <a:close/>
                <a:moveTo>
                  <a:pt x="341402" y="0"/>
                </a:moveTo>
                <a:lnTo>
                  <a:pt x="805510" y="0"/>
                </a:lnTo>
                <a:lnTo>
                  <a:pt x="802792" y="21486"/>
                </a:lnTo>
                <a:lnTo>
                  <a:pt x="805510" y="1"/>
                </a:lnTo>
                <a:lnTo>
                  <a:pt x="4572002" y="2"/>
                </a:lnTo>
                <a:lnTo>
                  <a:pt x="4572002" y="6858002"/>
                </a:lnTo>
                <a:lnTo>
                  <a:pt x="312449" y="6858002"/>
                </a:lnTo>
                <a:lnTo>
                  <a:pt x="312449" y="6858001"/>
                </a:lnTo>
                <a:lnTo>
                  <a:pt x="312449" y="6858001"/>
                </a:lnTo>
                <a:lnTo>
                  <a:pt x="306286" y="6812064"/>
                </a:lnTo>
                <a:lnTo>
                  <a:pt x="311060" y="6776800"/>
                </a:lnTo>
                <a:cubicBezTo>
                  <a:pt x="314156" y="6765164"/>
                  <a:pt x="318906" y="6753698"/>
                  <a:pt x="325764" y="6742553"/>
                </a:cubicBezTo>
                <a:cubicBezTo>
                  <a:pt x="334052" y="6729219"/>
                  <a:pt x="339196" y="6716169"/>
                  <a:pt x="339600" y="6702977"/>
                </a:cubicBezTo>
                <a:lnTo>
                  <a:pt x="339600" y="6702976"/>
                </a:lnTo>
                <a:lnTo>
                  <a:pt x="339600" y="6702976"/>
                </a:lnTo>
                <a:cubicBezTo>
                  <a:pt x="340005" y="6689783"/>
                  <a:pt x="335671" y="6676448"/>
                  <a:pt x="325002" y="6662541"/>
                </a:cubicBezTo>
                <a:cubicBezTo>
                  <a:pt x="321335" y="6657826"/>
                  <a:pt x="319038" y="6651967"/>
                  <a:pt x="317919" y="6645552"/>
                </a:cubicBezTo>
                <a:lnTo>
                  <a:pt x="317907" y="6625225"/>
                </a:lnTo>
                <a:lnTo>
                  <a:pt x="334529" y="6588626"/>
                </a:lnTo>
                <a:cubicBezTo>
                  <a:pt x="340625" y="6582147"/>
                  <a:pt x="346721" y="6575479"/>
                  <a:pt x="357008" y="6564621"/>
                </a:cubicBezTo>
                <a:lnTo>
                  <a:pt x="357008" y="6564620"/>
                </a:lnTo>
                <a:lnTo>
                  <a:pt x="334529" y="6588625"/>
                </a:lnTo>
                <a:cubicBezTo>
                  <a:pt x="326052" y="6597578"/>
                  <a:pt x="320003" y="6611342"/>
                  <a:pt x="317907" y="6625224"/>
                </a:cubicBezTo>
                <a:lnTo>
                  <a:pt x="317907" y="6625225"/>
                </a:lnTo>
                <a:lnTo>
                  <a:pt x="317907" y="6625225"/>
                </a:lnTo>
                <a:cubicBezTo>
                  <a:pt x="315811" y="6639108"/>
                  <a:pt x="317668" y="6653111"/>
                  <a:pt x="325002" y="6662542"/>
                </a:cubicBezTo>
                <a:cubicBezTo>
                  <a:pt x="330337" y="6669496"/>
                  <a:pt x="334087" y="6676306"/>
                  <a:pt x="336454" y="6683027"/>
                </a:cubicBezTo>
                <a:lnTo>
                  <a:pt x="339600" y="6702976"/>
                </a:lnTo>
                <a:lnTo>
                  <a:pt x="325764" y="6742552"/>
                </a:lnTo>
                <a:cubicBezTo>
                  <a:pt x="312048" y="6764841"/>
                  <a:pt x="306762" y="6788417"/>
                  <a:pt x="306286" y="6812063"/>
                </a:cubicBezTo>
                <a:lnTo>
                  <a:pt x="306286" y="6812064"/>
                </a:lnTo>
                <a:lnTo>
                  <a:pt x="306286" y="6812064"/>
                </a:lnTo>
                <a:lnTo>
                  <a:pt x="312449" y="6858001"/>
                </a:lnTo>
                <a:lnTo>
                  <a:pt x="140196" y="6858001"/>
                </a:lnTo>
                <a:lnTo>
                  <a:pt x="130496" y="6815516"/>
                </a:lnTo>
                <a:cubicBezTo>
                  <a:pt x="124972" y="6793035"/>
                  <a:pt x="115065" y="6771319"/>
                  <a:pt x="111445" y="6748458"/>
                </a:cubicBezTo>
                <a:cubicBezTo>
                  <a:pt x="102873" y="6694164"/>
                  <a:pt x="96777" y="6639488"/>
                  <a:pt x="89919" y="6584812"/>
                </a:cubicBezTo>
                <a:cubicBezTo>
                  <a:pt x="82870" y="6528424"/>
                  <a:pt x="75440" y="6472225"/>
                  <a:pt x="69154" y="6415833"/>
                </a:cubicBezTo>
                <a:cubicBezTo>
                  <a:pt x="65914" y="6384972"/>
                  <a:pt x="65344" y="6353919"/>
                  <a:pt x="62296" y="6323058"/>
                </a:cubicBezTo>
                <a:cubicBezTo>
                  <a:pt x="59628" y="6296005"/>
                  <a:pt x="54675" y="6269144"/>
                  <a:pt x="51435" y="6242093"/>
                </a:cubicBezTo>
                <a:cubicBezTo>
                  <a:pt x="48769" y="6218660"/>
                  <a:pt x="47245" y="6195037"/>
                  <a:pt x="44577" y="6171605"/>
                </a:cubicBezTo>
                <a:cubicBezTo>
                  <a:pt x="40197" y="6134075"/>
                  <a:pt x="35243" y="6096736"/>
                  <a:pt x="30671" y="6059397"/>
                </a:cubicBezTo>
                <a:cubicBezTo>
                  <a:pt x="28957" y="6043776"/>
                  <a:pt x="24194" y="6027392"/>
                  <a:pt x="27051" y="6012723"/>
                </a:cubicBezTo>
                <a:cubicBezTo>
                  <a:pt x="34291" y="5975764"/>
                  <a:pt x="32195" y="5939377"/>
                  <a:pt x="27243" y="5902610"/>
                </a:cubicBezTo>
                <a:cubicBezTo>
                  <a:pt x="25526" y="5890037"/>
                  <a:pt x="25908" y="5876511"/>
                  <a:pt x="29147" y="5864318"/>
                </a:cubicBezTo>
                <a:cubicBezTo>
                  <a:pt x="35625" y="5839361"/>
                  <a:pt x="44769" y="5815169"/>
                  <a:pt x="52769" y="5790592"/>
                </a:cubicBezTo>
                <a:cubicBezTo>
                  <a:pt x="53721" y="5787924"/>
                  <a:pt x="53913" y="5784686"/>
                  <a:pt x="54483" y="5781830"/>
                </a:cubicBezTo>
                <a:cubicBezTo>
                  <a:pt x="57724" y="5765635"/>
                  <a:pt x="60962" y="5749634"/>
                  <a:pt x="63820" y="5733440"/>
                </a:cubicBezTo>
                <a:cubicBezTo>
                  <a:pt x="65344" y="5724678"/>
                  <a:pt x="65534" y="5715723"/>
                  <a:pt x="66868" y="5706959"/>
                </a:cubicBezTo>
                <a:cubicBezTo>
                  <a:pt x="72202" y="5673050"/>
                  <a:pt x="63248" y="5635711"/>
                  <a:pt x="86299" y="5606372"/>
                </a:cubicBezTo>
                <a:cubicBezTo>
                  <a:pt x="101159" y="5587321"/>
                  <a:pt x="97729" y="5568842"/>
                  <a:pt x="95443" y="5548460"/>
                </a:cubicBezTo>
                <a:cubicBezTo>
                  <a:pt x="93729" y="5533027"/>
                  <a:pt x="94301" y="5517215"/>
                  <a:pt x="94109" y="5501594"/>
                </a:cubicBezTo>
                <a:cubicBezTo>
                  <a:pt x="93539" y="5474161"/>
                  <a:pt x="93347" y="5446728"/>
                  <a:pt x="92395" y="5419295"/>
                </a:cubicBezTo>
                <a:cubicBezTo>
                  <a:pt x="92015" y="5410531"/>
                  <a:pt x="87251" y="5401579"/>
                  <a:pt x="88013" y="5393005"/>
                </a:cubicBezTo>
                <a:cubicBezTo>
                  <a:pt x="91633" y="5353379"/>
                  <a:pt x="97349" y="5313754"/>
                  <a:pt x="100587" y="5274129"/>
                </a:cubicBezTo>
                <a:cubicBezTo>
                  <a:pt x="102491" y="5251650"/>
                  <a:pt x="98873" y="5228597"/>
                  <a:pt x="101539" y="5206308"/>
                </a:cubicBezTo>
                <a:cubicBezTo>
                  <a:pt x="104587" y="5180591"/>
                  <a:pt x="112397" y="5155445"/>
                  <a:pt x="117162" y="5129916"/>
                </a:cubicBezTo>
                <a:cubicBezTo>
                  <a:pt x="118494" y="5122867"/>
                  <a:pt x="116780" y="5115057"/>
                  <a:pt x="116400" y="5107627"/>
                </a:cubicBezTo>
                <a:cubicBezTo>
                  <a:pt x="116017" y="5099245"/>
                  <a:pt x="115255" y="5091052"/>
                  <a:pt x="115065" y="5082670"/>
                </a:cubicBezTo>
                <a:cubicBezTo>
                  <a:pt x="114683" y="5057141"/>
                  <a:pt x="115255" y="5031614"/>
                  <a:pt x="113921" y="5006086"/>
                </a:cubicBezTo>
                <a:cubicBezTo>
                  <a:pt x="113159" y="4990465"/>
                  <a:pt x="105349" y="4974082"/>
                  <a:pt x="108207" y="4959602"/>
                </a:cubicBezTo>
                <a:cubicBezTo>
                  <a:pt x="113731" y="4930075"/>
                  <a:pt x="101349" y="4900546"/>
                  <a:pt x="111635" y="4871019"/>
                </a:cubicBezTo>
                <a:cubicBezTo>
                  <a:pt x="114683" y="4861873"/>
                  <a:pt x="107063" y="4849300"/>
                  <a:pt x="106683" y="4838250"/>
                </a:cubicBezTo>
                <a:cubicBezTo>
                  <a:pt x="105731" y="4810627"/>
                  <a:pt x="105921" y="4783004"/>
                  <a:pt x="106111" y="4755381"/>
                </a:cubicBezTo>
                <a:cubicBezTo>
                  <a:pt x="106301" y="4730614"/>
                  <a:pt x="103635" y="4704895"/>
                  <a:pt x="108969" y="4681083"/>
                </a:cubicBezTo>
                <a:cubicBezTo>
                  <a:pt x="114683" y="4656126"/>
                  <a:pt x="113921" y="4633647"/>
                  <a:pt x="107445" y="4609452"/>
                </a:cubicBezTo>
                <a:cubicBezTo>
                  <a:pt x="103063" y="4592878"/>
                  <a:pt x="102491" y="4575351"/>
                  <a:pt x="101159" y="4558207"/>
                </a:cubicBezTo>
                <a:cubicBezTo>
                  <a:pt x="99635" y="4539728"/>
                  <a:pt x="103635" y="4519343"/>
                  <a:pt x="97349" y="4502579"/>
                </a:cubicBezTo>
                <a:cubicBezTo>
                  <a:pt x="78678" y="4452665"/>
                  <a:pt x="74678" y="4401419"/>
                  <a:pt x="74678" y="4349222"/>
                </a:cubicBezTo>
                <a:cubicBezTo>
                  <a:pt x="74678" y="4339695"/>
                  <a:pt x="77344" y="4329979"/>
                  <a:pt x="80202" y="4320837"/>
                </a:cubicBezTo>
                <a:cubicBezTo>
                  <a:pt x="97349" y="4267493"/>
                  <a:pt x="95825" y="4213961"/>
                  <a:pt x="85346" y="4159667"/>
                </a:cubicBezTo>
                <a:cubicBezTo>
                  <a:pt x="83060" y="4148427"/>
                  <a:pt x="82678" y="4135854"/>
                  <a:pt x="84964" y="4124614"/>
                </a:cubicBezTo>
                <a:cubicBezTo>
                  <a:pt x="91633" y="4092989"/>
                  <a:pt x="102683" y="4062318"/>
                  <a:pt x="107445" y="4030503"/>
                </a:cubicBezTo>
                <a:cubicBezTo>
                  <a:pt x="115255" y="3977925"/>
                  <a:pt x="88967" y="3932394"/>
                  <a:pt x="71820" y="3885338"/>
                </a:cubicBezTo>
                <a:cubicBezTo>
                  <a:pt x="55627" y="3840569"/>
                  <a:pt x="19050" y="3802467"/>
                  <a:pt x="27243" y="3749506"/>
                </a:cubicBezTo>
                <a:cubicBezTo>
                  <a:pt x="28005" y="3744173"/>
                  <a:pt x="22860" y="3738267"/>
                  <a:pt x="21526" y="3732361"/>
                </a:cubicBezTo>
                <a:cubicBezTo>
                  <a:pt x="17906" y="3716168"/>
                  <a:pt x="13526" y="3699976"/>
                  <a:pt x="11810" y="3683591"/>
                </a:cubicBezTo>
                <a:cubicBezTo>
                  <a:pt x="9524" y="3663589"/>
                  <a:pt x="10286" y="3643204"/>
                  <a:pt x="8382" y="3623201"/>
                </a:cubicBezTo>
                <a:cubicBezTo>
                  <a:pt x="6096" y="3597482"/>
                  <a:pt x="0" y="3572146"/>
                  <a:pt x="0" y="3546617"/>
                </a:cubicBezTo>
                <a:cubicBezTo>
                  <a:pt x="0" y="3526042"/>
                  <a:pt x="7048" y="3505657"/>
                  <a:pt x="10478" y="3485275"/>
                </a:cubicBezTo>
                <a:cubicBezTo>
                  <a:pt x="15240" y="3456508"/>
                  <a:pt x="13906" y="3424883"/>
                  <a:pt x="26098" y="3399546"/>
                </a:cubicBezTo>
                <a:cubicBezTo>
                  <a:pt x="39053" y="3372495"/>
                  <a:pt x="44959" y="3346776"/>
                  <a:pt x="40959" y="3318771"/>
                </a:cubicBezTo>
                <a:cubicBezTo>
                  <a:pt x="39625" y="3309437"/>
                  <a:pt x="31623" y="3297434"/>
                  <a:pt x="23432" y="3293244"/>
                </a:cubicBezTo>
                <a:cubicBezTo>
                  <a:pt x="5144" y="3283908"/>
                  <a:pt x="1904" y="3271145"/>
                  <a:pt x="8192" y="3253809"/>
                </a:cubicBezTo>
                <a:cubicBezTo>
                  <a:pt x="13526" y="3238758"/>
                  <a:pt x="16192" y="3220280"/>
                  <a:pt x="26481" y="3209993"/>
                </a:cubicBezTo>
                <a:cubicBezTo>
                  <a:pt x="55627" y="3180844"/>
                  <a:pt x="56580" y="3143695"/>
                  <a:pt x="64390" y="3107500"/>
                </a:cubicBezTo>
                <a:cubicBezTo>
                  <a:pt x="69154" y="3085403"/>
                  <a:pt x="69344" y="3064827"/>
                  <a:pt x="66106" y="3042728"/>
                </a:cubicBezTo>
                <a:cubicBezTo>
                  <a:pt x="58866" y="2994722"/>
                  <a:pt x="69154" y="2948047"/>
                  <a:pt x="82298" y="2901943"/>
                </a:cubicBezTo>
                <a:cubicBezTo>
                  <a:pt x="91061" y="2871462"/>
                  <a:pt x="96395" y="2840219"/>
                  <a:pt x="105349" y="2809930"/>
                </a:cubicBezTo>
                <a:cubicBezTo>
                  <a:pt x="112207" y="2787259"/>
                  <a:pt x="120400" y="2764590"/>
                  <a:pt x="131448" y="2743826"/>
                </a:cubicBezTo>
                <a:cubicBezTo>
                  <a:pt x="147643" y="2713723"/>
                  <a:pt x="172027" y="2687436"/>
                  <a:pt x="165549" y="2649143"/>
                </a:cubicBezTo>
                <a:cubicBezTo>
                  <a:pt x="159835" y="2615421"/>
                  <a:pt x="171835" y="2584942"/>
                  <a:pt x="183266" y="2554079"/>
                </a:cubicBezTo>
                <a:cubicBezTo>
                  <a:pt x="191648" y="2531409"/>
                  <a:pt x="200222" y="2508742"/>
                  <a:pt x="205556" y="2485307"/>
                </a:cubicBezTo>
                <a:cubicBezTo>
                  <a:pt x="211843" y="2457492"/>
                  <a:pt x="209175" y="2426059"/>
                  <a:pt x="220797" y="2401292"/>
                </a:cubicBezTo>
                <a:cubicBezTo>
                  <a:pt x="232989" y="2375383"/>
                  <a:pt x="224797" y="2353859"/>
                  <a:pt x="221367" y="2330806"/>
                </a:cubicBezTo>
                <a:cubicBezTo>
                  <a:pt x="216033" y="2294039"/>
                  <a:pt x="206126" y="2257459"/>
                  <a:pt x="218701" y="2220312"/>
                </a:cubicBezTo>
                <a:cubicBezTo>
                  <a:pt x="233941" y="2175163"/>
                  <a:pt x="250324" y="2130393"/>
                  <a:pt x="264802" y="2085054"/>
                </a:cubicBezTo>
                <a:cubicBezTo>
                  <a:pt x="270329" y="2067525"/>
                  <a:pt x="272615" y="2048668"/>
                  <a:pt x="275091" y="2030378"/>
                </a:cubicBezTo>
                <a:cubicBezTo>
                  <a:pt x="277187" y="2013043"/>
                  <a:pt x="271853" y="1992279"/>
                  <a:pt x="279853" y="1978940"/>
                </a:cubicBezTo>
                <a:cubicBezTo>
                  <a:pt x="300428" y="1944649"/>
                  <a:pt x="310524" y="1909408"/>
                  <a:pt x="310524" y="1869780"/>
                </a:cubicBezTo>
                <a:cubicBezTo>
                  <a:pt x="310524" y="1854920"/>
                  <a:pt x="319098" y="1840441"/>
                  <a:pt x="320622" y="1825393"/>
                </a:cubicBezTo>
                <a:cubicBezTo>
                  <a:pt x="322526" y="1804816"/>
                  <a:pt x="327671" y="1781194"/>
                  <a:pt x="320430" y="1763287"/>
                </a:cubicBezTo>
                <a:cubicBezTo>
                  <a:pt x="303286" y="1721185"/>
                  <a:pt x="317574" y="1687086"/>
                  <a:pt x="334529" y="1650317"/>
                </a:cubicBezTo>
                <a:cubicBezTo>
                  <a:pt x="351293" y="1614120"/>
                  <a:pt x="364628" y="1576019"/>
                  <a:pt x="375678" y="1537537"/>
                </a:cubicBezTo>
                <a:cubicBezTo>
                  <a:pt x="379678" y="1523059"/>
                  <a:pt x="373010" y="1505724"/>
                  <a:pt x="371678" y="1489720"/>
                </a:cubicBezTo>
                <a:cubicBezTo>
                  <a:pt x="371296" y="1484004"/>
                  <a:pt x="370724" y="1477717"/>
                  <a:pt x="372630" y="1472575"/>
                </a:cubicBezTo>
                <a:cubicBezTo>
                  <a:pt x="390919" y="1422854"/>
                  <a:pt x="404825" y="1372368"/>
                  <a:pt x="395301" y="1318456"/>
                </a:cubicBezTo>
                <a:cubicBezTo>
                  <a:pt x="394347" y="1313504"/>
                  <a:pt x="396443" y="1307978"/>
                  <a:pt x="397777" y="1303024"/>
                </a:cubicBezTo>
                <a:cubicBezTo>
                  <a:pt x="404635" y="1278829"/>
                  <a:pt x="415493" y="1255206"/>
                  <a:pt x="417970" y="1230633"/>
                </a:cubicBezTo>
                <a:cubicBezTo>
                  <a:pt x="424066" y="1170051"/>
                  <a:pt x="426544" y="1109091"/>
                  <a:pt x="430544" y="1048125"/>
                </a:cubicBezTo>
                <a:cubicBezTo>
                  <a:pt x="430734" y="1044315"/>
                  <a:pt x="430734" y="1040315"/>
                  <a:pt x="432068" y="1036887"/>
                </a:cubicBezTo>
                <a:cubicBezTo>
                  <a:pt x="440260" y="1014406"/>
                  <a:pt x="437592" y="994785"/>
                  <a:pt x="421972" y="975733"/>
                </a:cubicBezTo>
                <a:cubicBezTo>
                  <a:pt x="415113" y="967350"/>
                  <a:pt x="411493" y="955920"/>
                  <a:pt x="407683" y="945444"/>
                </a:cubicBezTo>
                <a:cubicBezTo>
                  <a:pt x="401967" y="930011"/>
                  <a:pt x="396443" y="914200"/>
                  <a:pt x="392823" y="898198"/>
                </a:cubicBezTo>
                <a:cubicBezTo>
                  <a:pt x="389395" y="882384"/>
                  <a:pt x="384632" y="865430"/>
                  <a:pt x="387299" y="850189"/>
                </a:cubicBezTo>
                <a:cubicBezTo>
                  <a:pt x="392061" y="822756"/>
                  <a:pt x="402729" y="796655"/>
                  <a:pt x="409779" y="769605"/>
                </a:cubicBezTo>
                <a:cubicBezTo>
                  <a:pt x="412255" y="760270"/>
                  <a:pt x="411873" y="749982"/>
                  <a:pt x="412065" y="740268"/>
                </a:cubicBezTo>
                <a:cubicBezTo>
                  <a:pt x="412635" y="717977"/>
                  <a:pt x="407111" y="695116"/>
                  <a:pt x="422924" y="674923"/>
                </a:cubicBezTo>
                <a:cubicBezTo>
                  <a:pt x="437782" y="656255"/>
                  <a:pt x="433402" y="637392"/>
                  <a:pt x="422162" y="617772"/>
                </a:cubicBezTo>
                <a:cubicBezTo>
                  <a:pt x="414159" y="603673"/>
                  <a:pt x="407873" y="587672"/>
                  <a:pt x="404825" y="571860"/>
                </a:cubicBezTo>
                <a:cubicBezTo>
                  <a:pt x="400635" y="550141"/>
                  <a:pt x="398919" y="528615"/>
                  <a:pt x="401397" y="505182"/>
                </a:cubicBezTo>
                <a:cubicBezTo>
                  <a:pt x="403111" y="488607"/>
                  <a:pt x="403873" y="475081"/>
                  <a:pt x="413969" y="462126"/>
                </a:cubicBezTo>
                <a:cubicBezTo>
                  <a:pt x="415493" y="460032"/>
                  <a:pt x="415875" y="456222"/>
                  <a:pt x="415683" y="453364"/>
                </a:cubicBezTo>
                <a:cubicBezTo>
                  <a:pt x="412445" y="415835"/>
                  <a:pt x="414159" y="378686"/>
                  <a:pt x="416448" y="340774"/>
                </a:cubicBezTo>
                <a:cubicBezTo>
                  <a:pt x="419494" y="292579"/>
                  <a:pt x="410541" y="241901"/>
                  <a:pt x="378536" y="200182"/>
                </a:cubicBezTo>
                <a:cubicBezTo>
                  <a:pt x="373772" y="194085"/>
                  <a:pt x="371678" y="184941"/>
                  <a:pt x="370534" y="176939"/>
                </a:cubicBezTo>
                <a:cubicBezTo>
                  <a:pt x="365582" y="139219"/>
                  <a:pt x="362152" y="101308"/>
                  <a:pt x="356628" y="63587"/>
                </a:cubicBezTo>
                <a:cubicBezTo>
                  <a:pt x="353579" y="43012"/>
                  <a:pt x="350911" y="21486"/>
                  <a:pt x="342529" y="2817"/>
                </a:cubicBezTo>
                <a:close/>
              </a:path>
            </a:pathLst>
          </a:custGeom>
          <a:noFill/>
          <a:ln>
            <a:noFill/>
          </a:ln>
          <a:effectLst>
            <a:outerShdw blurRad="381000" rotWithShape="0" algn="r" dir="10800000" dist="152400">
              <a:srgbClr val="000000">
                <a:alpha val="9803"/>
              </a:srgbClr>
            </a:outerShdw>
          </a:effectLst>
        </p:spPr>
      </p:pic>
      <p:sp>
        <p:nvSpPr>
          <p:cNvPr id="132" name="Google Shape;132;p7"/>
          <p:cNvSpPr/>
          <p:nvPr/>
        </p:nvSpPr>
        <p:spPr>
          <a:xfrm rot="5400000">
            <a:off x="4628358" y="2991643"/>
            <a:ext cx="6858001" cy="874716"/>
          </a:xfrm>
          <a:custGeom>
            <a:rect b="b" l="l" r="r" t="t"/>
            <a:pathLst>
              <a:path extrusionOk="0" h="874716" w="6858001">
                <a:moveTo>
                  <a:pt x="0" y="533314"/>
                </a:moveTo>
                <a:lnTo>
                  <a:pt x="0" y="69206"/>
                </a:lnTo>
                <a:lnTo>
                  <a:pt x="21486" y="71924"/>
                </a:lnTo>
                <a:cubicBezTo>
                  <a:pt x="92546" y="60493"/>
                  <a:pt x="159604" y="87354"/>
                  <a:pt x="228948" y="88116"/>
                </a:cubicBezTo>
                <a:cubicBezTo>
                  <a:pt x="260382" y="88496"/>
                  <a:pt x="291435" y="94592"/>
                  <a:pt x="313533" y="62779"/>
                </a:cubicBezTo>
                <a:cubicBezTo>
                  <a:pt x="316389" y="58587"/>
                  <a:pt x="330298" y="60873"/>
                  <a:pt x="338870" y="62207"/>
                </a:cubicBezTo>
                <a:cubicBezTo>
                  <a:pt x="357921" y="65066"/>
                  <a:pt x="376781" y="72304"/>
                  <a:pt x="395640" y="72114"/>
                </a:cubicBezTo>
                <a:cubicBezTo>
                  <a:pt x="434695" y="71924"/>
                  <a:pt x="473939" y="68876"/>
                  <a:pt x="512802" y="65446"/>
                </a:cubicBezTo>
                <a:cubicBezTo>
                  <a:pt x="527470" y="64112"/>
                  <a:pt x="541569" y="58969"/>
                  <a:pt x="556047" y="55349"/>
                </a:cubicBezTo>
                <a:cubicBezTo>
                  <a:pt x="564048" y="53253"/>
                  <a:pt x="572622" y="47729"/>
                  <a:pt x="580050" y="48871"/>
                </a:cubicBezTo>
                <a:cubicBezTo>
                  <a:pt x="623106" y="55539"/>
                  <a:pt x="662541" y="39157"/>
                  <a:pt x="703308" y="30964"/>
                </a:cubicBezTo>
                <a:cubicBezTo>
                  <a:pt x="722169" y="27154"/>
                  <a:pt x="739886" y="18010"/>
                  <a:pt x="758174" y="11724"/>
                </a:cubicBezTo>
                <a:cubicBezTo>
                  <a:pt x="762936" y="10008"/>
                  <a:pt x="768271" y="8484"/>
                  <a:pt x="773035" y="8866"/>
                </a:cubicBezTo>
                <a:cubicBezTo>
                  <a:pt x="800276" y="11152"/>
                  <a:pt x="827329" y="14390"/>
                  <a:pt x="854379" y="16866"/>
                </a:cubicBezTo>
                <a:cubicBezTo>
                  <a:pt x="878956" y="19152"/>
                  <a:pt x="903722" y="19914"/>
                  <a:pt x="915343" y="47919"/>
                </a:cubicBezTo>
                <a:cubicBezTo>
                  <a:pt x="917059" y="52301"/>
                  <a:pt x="922773" y="55539"/>
                  <a:pt x="927155" y="58397"/>
                </a:cubicBezTo>
                <a:cubicBezTo>
                  <a:pt x="994785" y="102405"/>
                  <a:pt x="1030980" y="101261"/>
                  <a:pt x="1097087" y="54777"/>
                </a:cubicBezTo>
                <a:cubicBezTo>
                  <a:pt x="1103945" y="50015"/>
                  <a:pt x="1118613" y="46585"/>
                  <a:pt x="1123185" y="50395"/>
                </a:cubicBezTo>
                <a:cubicBezTo>
                  <a:pt x="1162049" y="82020"/>
                  <a:pt x="1204532" y="78590"/>
                  <a:pt x="1249302" y="68684"/>
                </a:cubicBezTo>
                <a:cubicBezTo>
                  <a:pt x="1260922" y="66018"/>
                  <a:pt x="1277307" y="66018"/>
                  <a:pt x="1286069" y="72304"/>
                </a:cubicBezTo>
                <a:cubicBezTo>
                  <a:pt x="1327790" y="101451"/>
                  <a:pt x="1372560" y="97261"/>
                  <a:pt x="1417899" y="88688"/>
                </a:cubicBezTo>
                <a:cubicBezTo>
                  <a:pt x="1424948" y="87354"/>
                  <a:pt x="1433522" y="80114"/>
                  <a:pt x="1436568" y="73448"/>
                </a:cubicBezTo>
                <a:cubicBezTo>
                  <a:pt x="1447428" y="49825"/>
                  <a:pt x="1467813" y="41823"/>
                  <a:pt x="1490292" y="35154"/>
                </a:cubicBezTo>
                <a:cubicBezTo>
                  <a:pt x="1525727" y="24296"/>
                  <a:pt x="1560588" y="11532"/>
                  <a:pt x="1596213" y="1245"/>
                </a:cubicBezTo>
                <a:cubicBezTo>
                  <a:pt x="1604978" y="-1231"/>
                  <a:pt x="1615836" y="293"/>
                  <a:pt x="1624980" y="3150"/>
                </a:cubicBezTo>
                <a:cubicBezTo>
                  <a:pt x="1656223" y="12866"/>
                  <a:pt x="1676036" y="37251"/>
                  <a:pt x="1697753" y="59731"/>
                </a:cubicBezTo>
                <a:cubicBezTo>
                  <a:pt x="1707279" y="69638"/>
                  <a:pt x="1720423" y="76686"/>
                  <a:pt x="1733188" y="82400"/>
                </a:cubicBezTo>
                <a:cubicBezTo>
                  <a:pt x="1766335" y="97071"/>
                  <a:pt x="1800246" y="110215"/>
                  <a:pt x="1833775" y="124121"/>
                </a:cubicBezTo>
                <a:cubicBezTo>
                  <a:pt x="1837013" y="125455"/>
                  <a:pt x="1839679" y="128884"/>
                  <a:pt x="1842158" y="131742"/>
                </a:cubicBezTo>
                <a:cubicBezTo>
                  <a:pt x="1866922" y="161843"/>
                  <a:pt x="1891497" y="192132"/>
                  <a:pt x="1916454" y="222233"/>
                </a:cubicBezTo>
                <a:cubicBezTo>
                  <a:pt x="1921216" y="227947"/>
                  <a:pt x="1928076" y="232139"/>
                  <a:pt x="1933219" y="237663"/>
                </a:cubicBezTo>
                <a:cubicBezTo>
                  <a:pt x="1940459" y="245283"/>
                  <a:pt x="1949603" y="252524"/>
                  <a:pt x="1953413" y="261668"/>
                </a:cubicBezTo>
                <a:cubicBezTo>
                  <a:pt x="1965224" y="290433"/>
                  <a:pt x="1987894" y="302817"/>
                  <a:pt x="2016469" y="308151"/>
                </a:cubicBezTo>
                <a:cubicBezTo>
                  <a:pt x="2042570" y="313104"/>
                  <a:pt x="2068669" y="317296"/>
                  <a:pt x="2094578" y="323010"/>
                </a:cubicBezTo>
                <a:cubicBezTo>
                  <a:pt x="2126201" y="329868"/>
                  <a:pt x="2157636" y="337298"/>
                  <a:pt x="2188879" y="345681"/>
                </a:cubicBezTo>
                <a:cubicBezTo>
                  <a:pt x="2202404" y="349301"/>
                  <a:pt x="2216692" y="353491"/>
                  <a:pt x="2228314" y="360921"/>
                </a:cubicBezTo>
                <a:cubicBezTo>
                  <a:pt x="2260890" y="381496"/>
                  <a:pt x="2295753" y="395402"/>
                  <a:pt x="2334044" y="389878"/>
                </a:cubicBezTo>
                <a:cubicBezTo>
                  <a:pt x="2364715" y="385496"/>
                  <a:pt x="2390434" y="396736"/>
                  <a:pt x="2409485" y="414263"/>
                </a:cubicBezTo>
                <a:cubicBezTo>
                  <a:pt x="2444158" y="446078"/>
                  <a:pt x="2481305" y="438838"/>
                  <a:pt x="2518264" y="428552"/>
                </a:cubicBezTo>
                <a:cubicBezTo>
                  <a:pt x="2537315" y="423217"/>
                  <a:pt x="2552935" y="423979"/>
                  <a:pt x="2571034" y="429122"/>
                </a:cubicBezTo>
                <a:cubicBezTo>
                  <a:pt x="2612945" y="441124"/>
                  <a:pt x="2640950" y="473701"/>
                  <a:pt x="2668001" y="502276"/>
                </a:cubicBezTo>
                <a:cubicBezTo>
                  <a:pt x="2691054" y="526661"/>
                  <a:pt x="2716963" y="540377"/>
                  <a:pt x="2745348" y="550666"/>
                </a:cubicBezTo>
                <a:cubicBezTo>
                  <a:pt x="2781163" y="563810"/>
                  <a:pt x="2809548" y="558858"/>
                  <a:pt x="2826694" y="527233"/>
                </a:cubicBezTo>
                <a:cubicBezTo>
                  <a:pt x="2831457" y="518278"/>
                  <a:pt x="2839839" y="507800"/>
                  <a:pt x="2848793" y="505134"/>
                </a:cubicBezTo>
                <a:cubicBezTo>
                  <a:pt x="2892037" y="491800"/>
                  <a:pt x="2935854" y="472367"/>
                  <a:pt x="2982148" y="484179"/>
                </a:cubicBezTo>
                <a:cubicBezTo>
                  <a:pt x="3046158" y="500372"/>
                  <a:pt x="3108644" y="499420"/>
                  <a:pt x="3172654" y="483417"/>
                </a:cubicBezTo>
                <a:cubicBezTo>
                  <a:pt x="3276480" y="457508"/>
                  <a:pt x="3380305" y="430076"/>
                  <a:pt x="3489467" y="435790"/>
                </a:cubicBezTo>
                <a:cubicBezTo>
                  <a:pt x="3507563" y="436742"/>
                  <a:pt x="3529090" y="425121"/>
                  <a:pt x="3544713" y="413691"/>
                </a:cubicBezTo>
                <a:cubicBezTo>
                  <a:pt x="3574622" y="391974"/>
                  <a:pt x="3573288" y="390258"/>
                  <a:pt x="3606817" y="408167"/>
                </a:cubicBezTo>
                <a:cubicBezTo>
                  <a:pt x="3614819" y="412549"/>
                  <a:pt x="3624725" y="415215"/>
                  <a:pt x="3630632" y="421693"/>
                </a:cubicBezTo>
                <a:cubicBezTo>
                  <a:pt x="3660731" y="454650"/>
                  <a:pt x="3697880" y="446648"/>
                  <a:pt x="3734837" y="441886"/>
                </a:cubicBezTo>
                <a:cubicBezTo>
                  <a:pt x="3741315" y="440934"/>
                  <a:pt x="3749125" y="439600"/>
                  <a:pt x="3754652" y="442268"/>
                </a:cubicBezTo>
                <a:cubicBezTo>
                  <a:pt x="3779607" y="454268"/>
                  <a:pt x="3800753" y="450078"/>
                  <a:pt x="3822472" y="433694"/>
                </a:cubicBezTo>
                <a:cubicBezTo>
                  <a:pt x="3841331" y="419597"/>
                  <a:pt x="3863049" y="411215"/>
                  <a:pt x="3885338" y="428742"/>
                </a:cubicBezTo>
                <a:cubicBezTo>
                  <a:pt x="3934870" y="467605"/>
                  <a:pt x="3987829" y="469509"/>
                  <a:pt x="4043839" y="444934"/>
                </a:cubicBezTo>
                <a:cubicBezTo>
                  <a:pt x="4083845" y="427407"/>
                  <a:pt x="4123280" y="423407"/>
                  <a:pt x="4165383" y="441124"/>
                </a:cubicBezTo>
                <a:cubicBezTo>
                  <a:pt x="4181576" y="447982"/>
                  <a:pt x="4202531" y="443410"/>
                  <a:pt x="4221391" y="444934"/>
                </a:cubicBezTo>
                <a:cubicBezTo>
                  <a:pt x="4232060" y="445696"/>
                  <a:pt x="4243872" y="445886"/>
                  <a:pt x="4253014" y="450650"/>
                </a:cubicBezTo>
                <a:cubicBezTo>
                  <a:pt x="4277401" y="462843"/>
                  <a:pt x="4300070" y="478463"/>
                  <a:pt x="4324645" y="490466"/>
                </a:cubicBezTo>
                <a:cubicBezTo>
                  <a:pt x="4336457" y="496180"/>
                  <a:pt x="4350554" y="499228"/>
                  <a:pt x="4363890" y="499420"/>
                </a:cubicBezTo>
                <a:cubicBezTo>
                  <a:pt x="4403325" y="500372"/>
                  <a:pt x="4442761" y="500372"/>
                  <a:pt x="4482004" y="498658"/>
                </a:cubicBezTo>
                <a:cubicBezTo>
                  <a:pt x="4546776" y="495990"/>
                  <a:pt x="4612500" y="495418"/>
                  <a:pt x="4659174" y="438648"/>
                </a:cubicBezTo>
                <a:cubicBezTo>
                  <a:pt x="4662986" y="434076"/>
                  <a:pt x="4671176" y="431408"/>
                  <a:pt x="4677655" y="430646"/>
                </a:cubicBezTo>
                <a:cubicBezTo>
                  <a:pt x="4707564" y="427027"/>
                  <a:pt x="4738235" y="426645"/>
                  <a:pt x="4767764" y="420739"/>
                </a:cubicBezTo>
                <a:cubicBezTo>
                  <a:pt x="4791386" y="415977"/>
                  <a:pt x="4811009" y="417501"/>
                  <a:pt x="4828916" y="434266"/>
                </a:cubicBezTo>
                <a:cubicBezTo>
                  <a:pt x="4852348" y="456364"/>
                  <a:pt x="4880925" y="469319"/>
                  <a:pt x="4912168" y="462271"/>
                </a:cubicBezTo>
                <a:cubicBezTo>
                  <a:pt x="4943409" y="455412"/>
                  <a:pt x="4963984" y="470271"/>
                  <a:pt x="4987037" y="485703"/>
                </a:cubicBezTo>
                <a:cubicBezTo>
                  <a:pt x="5003801" y="496942"/>
                  <a:pt x="5022852" y="511040"/>
                  <a:pt x="5041521" y="512182"/>
                </a:cubicBezTo>
                <a:cubicBezTo>
                  <a:pt x="5083814" y="514658"/>
                  <a:pt x="5120201" y="553904"/>
                  <a:pt x="5166113" y="531615"/>
                </a:cubicBezTo>
                <a:cubicBezTo>
                  <a:pt x="5169161" y="530091"/>
                  <a:pt x="5174685" y="533901"/>
                  <a:pt x="5179067" y="534853"/>
                </a:cubicBezTo>
                <a:cubicBezTo>
                  <a:pt x="5214121" y="542093"/>
                  <a:pt x="5247078" y="535043"/>
                  <a:pt x="5272796" y="511230"/>
                </a:cubicBezTo>
                <a:cubicBezTo>
                  <a:pt x="5306516" y="480177"/>
                  <a:pt x="5343855" y="477129"/>
                  <a:pt x="5385384" y="487227"/>
                </a:cubicBezTo>
                <a:cubicBezTo>
                  <a:pt x="5398721" y="490466"/>
                  <a:pt x="5412057" y="492752"/>
                  <a:pt x="5425582" y="495418"/>
                </a:cubicBezTo>
                <a:cubicBezTo>
                  <a:pt x="5443870" y="499228"/>
                  <a:pt x="5462351" y="503230"/>
                  <a:pt x="5480637" y="507040"/>
                </a:cubicBezTo>
                <a:cubicBezTo>
                  <a:pt x="5498356" y="510850"/>
                  <a:pt x="5517979" y="517326"/>
                  <a:pt x="5531693" y="500944"/>
                </a:cubicBezTo>
                <a:cubicBezTo>
                  <a:pt x="5543506" y="486845"/>
                  <a:pt x="5551888" y="488179"/>
                  <a:pt x="5562746" y="500372"/>
                </a:cubicBezTo>
                <a:cubicBezTo>
                  <a:pt x="5600467" y="543045"/>
                  <a:pt x="5646189" y="569716"/>
                  <a:pt x="5704483" y="571620"/>
                </a:cubicBezTo>
                <a:cubicBezTo>
                  <a:pt x="5716485" y="572002"/>
                  <a:pt x="5728678" y="574668"/>
                  <a:pt x="5740488" y="577526"/>
                </a:cubicBezTo>
                <a:cubicBezTo>
                  <a:pt x="5747728" y="579241"/>
                  <a:pt x="5756493" y="581147"/>
                  <a:pt x="5760873" y="586291"/>
                </a:cubicBezTo>
                <a:cubicBezTo>
                  <a:pt x="5794974" y="625534"/>
                  <a:pt x="5837457" y="652777"/>
                  <a:pt x="5883751" y="674686"/>
                </a:cubicBezTo>
                <a:cubicBezTo>
                  <a:pt x="5900323" y="682496"/>
                  <a:pt x="5918042" y="690306"/>
                  <a:pt x="5935949" y="692592"/>
                </a:cubicBezTo>
                <a:cubicBezTo>
                  <a:pt x="5954617" y="694878"/>
                  <a:pt x="5974240" y="691068"/>
                  <a:pt x="5993291" y="688972"/>
                </a:cubicBezTo>
                <a:cubicBezTo>
                  <a:pt x="6004531" y="687830"/>
                  <a:pt x="6017485" y="688020"/>
                  <a:pt x="6026440" y="682496"/>
                </a:cubicBezTo>
                <a:cubicBezTo>
                  <a:pt x="6054825" y="665159"/>
                  <a:pt x="6082258" y="646491"/>
                  <a:pt x="6108738" y="626296"/>
                </a:cubicBezTo>
                <a:cubicBezTo>
                  <a:pt x="6131409" y="608960"/>
                  <a:pt x="6135981" y="606483"/>
                  <a:pt x="6155602" y="628202"/>
                </a:cubicBezTo>
                <a:cubicBezTo>
                  <a:pt x="6175797" y="650491"/>
                  <a:pt x="6200944" y="662111"/>
                  <a:pt x="6228756" y="666873"/>
                </a:cubicBezTo>
                <a:cubicBezTo>
                  <a:pt x="6272764" y="674304"/>
                  <a:pt x="6317151" y="680590"/>
                  <a:pt x="6361539" y="684210"/>
                </a:cubicBezTo>
                <a:cubicBezTo>
                  <a:pt x="6401736" y="687448"/>
                  <a:pt x="6420977" y="669922"/>
                  <a:pt x="6428979" y="630106"/>
                </a:cubicBezTo>
                <a:cubicBezTo>
                  <a:pt x="6433551" y="608007"/>
                  <a:pt x="6439458" y="584003"/>
                  <a:pt x="6463840" y="578098"/>
                </a:cubicBezTo>
                <a:cubicBezTo>
                  <a:pt x="6503658" y="568572"/>
                  <a:pt x="6544997" y="564382"/>
                  <a:pt x="6564620" y="517708"/>
                </a:cubicBezTo>
                <a:cubicBezTo>
                  <a:pt x="6575478" y="527995"/>
                  <a:pt x="6582146" y="534091"/>
                  <a:pt x="6588625" y="540187"/>
                </a:cubicBezTo>
                <a:cubicBezTo>
                  <a:pt x="6606531" y="557142"/>
                  <a:pt x="6643678" y="564382"/>
                  <a:pt x="6662541" y="549714"/>
                </a:cubicBezTo>
                <a:cubicBezTo>
                  <a:pt x="6690354" y="528377"/>
                  <a:pt x="6715883" y="532377"/>
                  <a:pt x="6742552" y="548952"/>
                </a:cubicBezTo>
                <a:cubicBezTo>
                  <a:pt x="6764841" y="562668"/>
                  <a:pt x="6788417" y="567954"/>
                  <a:pt x="6812063" y="568430"/>
                </a:cubicBezTo>
                <a:lnTo>
                  <a:pt x="6858001" y="562267"/>
                </a:lnTo>
                <a:lnTo>
                  <a:pt x="6858001" y="734520"/>
                </a:lnTo>
                <a:lnTo>
                  <a:pt x="6815516" y="744220"/>
                </a:lnTo>
                <a:cubicBezTo>
                  <a:pt x="6793035" y="749744"/>
                  <a:pt x="6771319" y="759651"/>
                  <a:pt x="6748458" y="763271"/>
                </a:cubicBezTo>
                <a:cubicBezTo>
                  <a:pt x="6694164" y="771843"/>
                  <a:pt x="6639488" y="777939"/>
                  <a:pt x="6584812" y="784797"/>
                </a:cubicBezTo>
                <a:cubicBezTo>
                  <a:pt x="6528424" y="791846"/>
                  <a:pt x="6472225" y="799276"/>
                  <a:pt x="6415833" y="805562"/>
                </a:cubicBezTo>
                <a:cubicBezTo>
                  <a:pt x="6384972" y="808802"/>
                  <a:pt x="6353919" y="809372"/>
                  <a:pt x="6323058" y="812420"/>
                </a:cubicBezTo>
                <a:cubicBezTo>
                  <a:pt x="6296005" y="815088"/>
                  <a:pt x="6269144" y="820041"/>
                  <a:pt x="6242093" y="823281"/>
                </a:cubicBezTo>
                <a:cubicBezTo>
                  <a:pt x="6218660" y="825947"/>
                  <a:pt x="6195037" y="827471"/>
                  <a:pt x="6171605" y="830139"/>
                </a:cubicBezTo>
                <a:cubicBezTo>
                  <a:pt x="6134075" y="834519"/>
                  <a:pt x="6096736" y="839473"/>
                  <a:pt x="6059397" y="844045"/>
                </a:cubicBezTo>
                <a:cubicBezTo>
                  <a:pt x="6043776" y="845759"/>
                  <a:pt x="6027392" y="850522"/>
                  <a:pt x="6012723" y="847665"/>
                </a:cubicBezTo>
                <a:cubicBezTo>
                  <a:pt x="5975764" y="840425"/>
                  <a:pt x="5939377" y="842521"/>
                  <a:pt x="5902610" y="847473"/>
                </a:cubicBezTo>
                <a:cubicBezTo>
                  <a:pt x="5890037" y="849190"/>
                  <a:pt x="5876511" y="848808"/>
                  <a:pt x="5864318" y="845569"/>
                </a:cubicBezTo>
                <a:cubicBezTo>
                  <a:pt x="5839361" y="839091"/>
                  <a:pt x="5815169" y="829947"/>
                  <a:pt x="5790592" y="821947"/>
                </a:cubicBezTo>
                <a:cubicBezTo>
                  <a:pt x="5787924" y="820995"/>
                  <a:pt x="5784686" y="820803"/>
                  <a:pt x="5781830" y="820233"/>
                </a:cubicBezTo>
                <a:cubicBezTo>
                  <a:pt x="5765635" y="816992"/>
                  <a:pt x="5749634" y="813754"/>
                  <a:pt x="5733440" y="810896"/>
                </a:cubicBezTo>
                <a:cubicBezTo>
                  <a:pt x="5724678" y="809372"/>
                  <a:pt x="5715723" y="809182"/>
                  <a:pt x="5706959" y="807848"/>
                </a:cubicBezTo>
                <a:cubicBezTo>
                  <a:pt x="5673050" y="802514"/>
                  <a:pt x="5635711" y="811468"/>
                  <a:pt x="5606372" y="788417"/>
                </a:cubicBezTo>
                <a:cubicBezTo>
                  <a:pt x="5587321" y="773557"/>
                  <a:pt x="5568842" y="776987"/>
                  <a:pt x="5548460" y="779273"/>
                </a:cubicBezTo>
                <a:cubicBezTo>
                  <a:pt x="5533027" y="780987"/>
                  <a:pt x="5517215" y="780415"/>
                  <a:pt x="5501594" y="780607"/>
                </a:cubicBezTo>
                <a:cubicBezTo>
                  <a:pt x="5474161" y="781177"/>
                  <a:pt x="5446728" y="781369"/>
                  <a:pt x="5419295" y="782321"/>
                </a:cubicBezTo>
                <a:cubicBezTo>
                  <a:pt x="5410531" y="782701"/>
                  <a:pt x="5401579" y="787465"/>
                  <a:pt x="5393005" y="786703"/>
                </a:cubicBezTo>
                <a:cubicBezTo>
                  <a:pt x="5353379" y="783083"/>
                  <a:pt x="5313754" y="777367"/>
                  <a:pt x="5274129" y="774129"/>
                </a:cubicBezTo>
                <a:cubicBezTo>
                  <a:pt x="5251650" y="772225"/>
                  <a:pt x="5228597" y="775843"/>
                  <a:pt x="5206308" y="773177"/>
                </a:cubicBezTo>
                <a:cubicBezTo>
                  <a:pt x="5180591" y="770129"/>
                  <a:pt x="5155445" y="762319"/>
                  <a:pt x="5129916" y="757554"/>
                </a:cubicBezTo>
                <a:cubicBezTo>
                  <a:pt x="5122867" y="756222"/>
                  <a:pt x="5115057" y="757936"/>
                  <a:pt x="5107627" y="758316"/>
                </a:cubicBezTo>
                <a:cubicBezTo>
                  <a:pt x="5099245" y="758699"/>
                  <a:pt x="5091052" y="759461"/>
                  <a:pt x="5082670" y="759651"/>
                </a:cubicBezTo>
                <a:cubicBezTo>
                  <a:pt x="5057141" y="760033"/>
                  <a:pt x="5031614" y="759461"/>
                  <a:pt x="5006086" y="760795"/>
                </a:cubicBezTo>
                <a:cubicBezTo>
                  <a:pt x="4990465" y="761557"/>
                  <a:pt x="4974082" y="769367"/>
                  <a:pt x="4959602" y="766509"/>
                </a:cubicBezTo>
                <a:cubicBezTo>
                  <a:pt x="4930075" y="760985"/>
                  <a:pt x="4900546" y="773367"/>
                  <a:pt x="4871019" y="763081"/>
                </a:cubicBezTo>
                <a:cubicBezTo>
                  <a:pt x="4861873" y="760033"/>
                  <a:pt x="4849300" y="767653"/>
                  <a:pt x="4838250" y="768033"/>
                </a:cubicBezTo>
                <a:cubicBezTo>
                  <a:pt x="4810627" y="768985"/>
                  <a:pt x="4783004" y="768795"/>
                  <a:pt x="4755381" y="768605"/>
                </a:cubicBezTo>
                <a:cubicBezTo>
                  <a:pt x="4730614" y="768415"/>
                  <a:pt x="4704895" y="771081"/>
                  <a:pt x="4681083" y="765747"/>
                </a:cubicBezTo>
                <a:cubicBezTo>
                  <a:pt x="4656126" y="760033"/>
                  <a:pt x="4633647" y="760795"/>
                  <a:pt x="4609452" y="767271"/>
                </a:cubicBezTo>
                <a:cubicBezTo>
                  <a:pt x="4592878" y="771653"/>
                  <a:pt x="4575351" y="772225"/>
                  <a:pt x="4558207" y="773557"/>
                </a:cubicBezTo>
                <a:cubicBezTo>
                  <a:pt x="4539728" y="775081"/>
                  <a:pt x="4519343" y="771081"/>
                  <a:pt x="4502579" y="777367"/>
                </a:cubicBezTo>
                <a:cubicBezTo>
                  <a:pt x="4452665" y="796038"/>
                  <a:pt x="4401419" y="800038"/>
                  <a:pt x="4349222" y="800038"/>
                </a:cubicBezTo>
                <a:cubicBezTo>
                  <a:pt x="4339695" y="800038"/>
                  <a:pt x="4329979" y="797372"/>
                  <a:pt x="4320837" y="794514"/>
                </a:cubicBezTo>
                <a:cubicBezTo>
                  <a:pt x="4267493" y="777367"/>
                  <a:pt x="4213961" y="778891"/>
                  <a:pt x="4159667" y="789370"/>
                </a:cubicBezTo>
                <a:cubicBezTo>
                  <a:pt x="4148427" y="791656"/>
                  <a:pt x="4135854" y="792038"/>
                  <a:pt x="4124614" y="789752"/>
                </a:cubicBezTo>
                <a:cubicBezTo>
                  <a:pt x="4092989" y="783083"/>
                  <a:pt x="4062318" y="772033"/>
                  <a:pt x="4030503" y="767271"/>
                </a:cubicBezTo>
                <a:cubicBezTo>
                  <a:pt x="3977925" y="759461"/>
                  <a:pt x="3932394" y="785749"/>
                  <a:pt x="3885338" y="802896"/>
                </a:cubicBezTo>
                <a:cubicBezTo>
                  <a:pt x="3840569" y="819089"/>
                  <a:pt x="3802467" y="855666"/>
                  <a:pt x="3749506" y="847473"/>
                </a:cubicBezTo>
                <a:cubicBezTo>
                  <a:pt x="3744173" y="846711"/>
                  <a:pt x="3738267" y="851856"/>
                  <a:pt x="3732361" y="853190"/>
                </a:cubicBezTo>
                <a:cubicBezTo>
                  <a:pt x="3716168" y="856810"/>
                  <a:pt x="3699976" y="861190"/>
                  <a:pt x="3683591" y="862906"/>
                </a:cubicBezTo>
                <a:cubicBezTo>
                  <a:pt x="3663589" y="865192"/>
                  <a:pt x="3643204" y="864430"/>
                  <a:pt x="3623201" y="866334"/>
                </a:cubicBezTo>
                <a:cubicBezTo>
                  <a:pt x="3597482" y="868620"/>
                  <a:pt x="3572146" y="874716"/>
                  <a:pt x="3546617" y="874716"/>
                </a:cubicBezTo>
                <a:cubicBezTo>
                  <a:pt x="3526042" y="874716"/>
                  <a:pt x="3505657" y="867668"/>
                  <a:pt x="3485275" y="864238"/>
                </a:cubicBezTo>
                <a:cubicBezTo>
                  <a:pt x="3456508" y="859476"/>
                  <a:pt x="3424883" y="860810"/>
                  <a:pt x="3399546" y="848618"/>
                </a:cubicBezTo>
                <a:cubicBezTo>
                  <a:pt x="3372495" y="835663"/>
                  <a:pt x="3346776" y="829757"/>
                  <a:pt x="3318771" y="833757"/>
                </a:cubicBezTo>
                <a:cubicBezTo>
                  <a:pt x="3309437" y="835091"/>
                  <a:pt x="3297434" y="843093"/>
                  <a:pt x="3293244" y="851284"/>
                </a:cubicBezTo>
                <a:cubicBezTo>
                  <a:pt x="3283908" y="869572"/>
                  <a:pt x="3271145" y="872812"/>
                  <a:pt x="3253809" y="866524"/>
                </a:cubicBezTo>
                <a:cubicBezTo>
                  <a:pt x="3238758" y="861190"/>
                  <a:pt x="3220280" y="858524"/>
                  <a:pt x="3209993" y="848235"/>
                </a:cubicBezTo>
                <a:cubicBezTo>
                  <a:pt x="3180844" y="819089"/>
                  <a:pt x="3143695" y="818136"/>
                  <a:pt x="3107500" y="810326"/>
                </a:cubicBezTo>
                <a:cubicBezTo>
                  <a:pt x="3085403" y="805562"/>
                  <a:pt x="3064827" y="805372"/>
                  <a:pt x="3042728" y="808610"/>
                </a:cubicBezTo>
                <a:cubicBezTo>
                  <a:pt x="2994722" y="815850"/>
                  <a:pt x="2948047" y="805562"/>
                  <a:pt x="2901943" y="792418"/>
                </a:cubicBezTo>
                <a:cubicBezTo>
                  <a:pt x="2871462" y="783655"/>
                  <a:pt x="2840219" y="778321"/>
                  <a:pt x="2809930" y="769367"/>
                </a:cubicBezTo>
                <a:cubicBezTo>
                  <a:pt x="2787259" y="762509"/>
                  <a:pt x="2764590" y="754316"/>
                  <a:pt x="2743826" y="743268"/>
                </a:cubicBezTo>
                <a:cubicBezTo>
                  <a:pt x="2713723" y="727073"/>
                  <a:pt x="2687436" y="702689"/>
                  <a:pt x="2649143" y="709167"/>
                </a:cubicBezTo>
                <a:cubicBezTo>
                  <a:pt x="2615421" y="714881"/>
                  <a:pt x="2584942" y="702881"/>
                  <a:pt x="2554079" y="691450"/>
                </a:cubicBezTo>
                <a:cubicBezTo>
                  <a:pt x="2531409" y="683068"/>
                  <a:pt x="2508742" y="674494"/>
                  <a:pt x="2485307" y="669160"/>
                </a:cubicBezTo>
                <a:cubicBezTo>
                  <a:pt x="2457492" y="662873"/>
                  <a:pt x="2426059" y="665541"/>
                  <a:pt x="2401292" y="653919"/>
                </a:cubicBezTo>
                <a:cubicBezTo>
                  <a:pt x="2375383" y="641727"/>
                  <a:pt x="2353859" y="649919"/>
                  <a:pt x="2330806" y="653349"/>
                </a:cubicBezTo>
                <a:cubicBezTo>
                  <a:pt x="2294039" y="658683"/>
                  <a:pt x="2257459" y="668590"/>
                  <a:pt x="2220312" y="656015"/>
                </a:cubicBezTo>
                <a:cubicBezTo>
                  <a:pt x="2175163" y="640775"/>
                  <a:pt x="2130393" y="624392"/>
                  <a:pt x="2085054" y="609914"/>
                </a:cubicBezTo>
                <a:cubicBezTo>
                  <a:pt x="2067525" y="604387"/>
                  <a:pt x="2048668" y="602101"/>
                  <a:pt x="2030378" y="599625"/>
                </a:cubicBezTo>
                <a:cubicBezTo>
                  <a:pt x="2013043" y="597529"/>
                  <a:pt x="1992279" y="602863"/>
                  <a:pt x="1978940" y="594863"/>
                </a:cubicBezTo>
                <a:cubicBezTo>
                  <a:pt x="1944649" y="574288"/>
                  <a:pt x="1909408" y="564192"/>
                  <a:pt x="1869780" y="564192"/>
                </a:cubicBezTo>
                <a:cubicBezTo>
                  <a:pt x="1854920" y="564192"/>
                  <a:pt x="1840441" y="555618"/>
                  <a:pt x="1825393" y="554094"/>
                </a:cubicBezTo>
                <a:cubicBezTo>
                  <a:pt x="1804816" y="552190"/>
                  <a:pt x="1781194" y="547045"/>
                  <a:pt x="1763287" y="554286"/>
                </a:cubicBezTo>
                <a:cubicBezTo>
                  <a:pt x="1721185" y="571430"/>
                  <a:pt x="1687086" y="557142"/>
                  <a:pt x="1650317" y="540187"/>
                </a:cubicBezTo>
                <a:cubicBezTo>
                  <a:pt x="1614120" y="523423"/>
                  <a:pt x="1576019" y="510088"/>
                  <a:pt x="1537537" y="499038"/>
                </a:cubicBezTo>
                <a:cubicBezTo>
                  <a:pt x="1523059" y="495038"/>
                  <a:pt x="1505724" y="501706"/>
                  <a:pt x="1489720" y="503038"/>
                </a:cubicBezTo>
                <a:cubicBezTo>
                  <a:pt x="1484004" y="503420"/>
                  <a:pt x="1477717" y="503992"/>
                  <a:pt x="1472575" y="502086"/>
                </a:cubicBezTo>
                <a:cubicBezTo>
                  <a:pt x="1422854" y="483797"/>
                  <a:pt x="1372368" y="469891"/>
                  <a:pt x="1318456" y="479415"/>
                </a:cubicBezTo>
                <a:cubicBezTo>
                  <a:pt x="1313504" y="480369"/>
                  <a:pt x="1307978" y="478273"/>
                  <a:pt x="1303024" y="476939"/>
                </a:cubicBezTo>
                <a:cubicBezTo>
                  <a:pt x="1278829" y="470081"/>
                  <a:pt x="1255206" y="459223"/>
                  <a:pt x="1230633" y="456746"/>
                </a:cubicBezTo>
                <a:cubicBezTo>
                  <a:pt x="1170051" y="450650"/>
                  <a:pt x="1109091" y="448172"/>
                  <a:pt x="1048125" y="444172"/>
                </a:cubicBezTo>
                <a:cubicBezTo>
                  <a:pt x="1044315" y="443982"/>
                  <a:pt x="1040315" y="443982"/>
                  <a:pt x="1036887" y="442648"/>
                </a:cubicBezTo>
                <a:cubicBezTo>
                  <a:pt x="1014406" y="434456"/>
                  <a:pt x="994785" y="437124"/>
                  <a:pt x="975733" y="452744"/>
                </a:cubicBezTo>
                <a:cubicBezTo>
                  <a:pt x="967350" y="459603"/>
                  <a:pt x="955920" y="463223"/>
                  <a:pt x="945444" y="467033"/>
                </a:cubicBezTo>
                <a:cubicBezTo>
                  <a:pt x="930011" y="472749"/>
                  <a:pt x="914200" y="478273"/>
                  <a:pt x="898198" y="481893"/>
                </a:cubicBezTo>
                <a:cubicBezTo>
                  <a:pt x="882384" y="485321"/>
                  <a:pt x="865430" y="490084"/>
                  <a:pt x="850189" y="487417"/>
                </a:cubicBezTo>
                <a:cubicBezTo>
                  <a:pt x="822756" y="482655"/>
                  <a:pt x="796655" y="471987"/>
                  <a:pt x="769605" y="464937"/>
                </a:cubicBezTo>
                <a:cubicBezTo>
                  <a:pt x="760270" y="462461"/>
                  <a:pt x="749982" y="462843"/>
                  <a:pt x="740268" y="462651"/>
                </a:cubicBezTo>
                <a:cubicBezTo>
                  <a:pt x="717977" y="462081"/>
                  <a:pt x="695116" y="467605"/>
                  <a:pt x="674923" y="451792"/>
                </a:cubicBezTo>
                <a:cubicBezTo>
                  <a:pt x="656255" y="436934"/>
                  <a:pt x="637392" y="441314"/>
                  <a:pt x="617772" y="452554"/>
                </a:cubicBezTo>
                <a:cubicBezTo>
                  <a:pt x="603673" y="460557"/>
                  <a:pt x="587672" y="466843"/>
                  <a:pt x="571860" y="469891"/>
                </a:cubicBezTo>
                <a:cubicBezTo>
                  <a:pt x="550141" y="474081"/>
                  <a:pt x="528615" y="475797"/>
                  <a:pt x="505182" y="473319"/>
                </a:cubicBezTo>
                <a:cubicBezTo>
                  <a:pt x="488607" y="471605"/>
                  <a:pt x="475081" y="470843"/>
                  <a:pt x="462126" y="460747"/>
                </a:cubicBezTo>
                <a:cubicBezTo>
                  <a:pt x="460032" y="459223"/>
                  <a:pt x="456222" y="458841"/>
                  <a:pt x="453364" y="459033"/>
                </a:cubicBezTo>
                <a:cubicBezTo>
                  <a:pt x="415835" y="462271"/>
                  <a:pt x="378686" y="460557"/>
                  <a:pt x="340774" y="458268"/>
                </a:cubicBezTo>
                <a:cubicBezTo>
                  <a:pt x="292579" y="455222"/>
                  <a:pt x="241901" y="464175"/>
                  <a:pt x="200182" y="496180"/>
                </a:cubicBezTo>
                <a:cubicBezTo>
                  <a:pt x="194085" y="500944"/>
                  <a:pt x="184941" y="503038"/>
                  <a:pt x="176939" y="504182"/>
                </a:cubicBezTo>
                <a:cubicBezTo>
                  <a:pt x="139219" y="509134"/>
                  <a:pt x="101308" y="512564"/>
                  <a:pt x="63587" y="518088"/>
                </a:cubicBezTo>
                <a:cubicBezTo>
                  <a:pt x="43012" y="521137"/>
                  <a:pt x="21486" y="523805"/>
                  <a:pt x="2817" y="532187"/>
                </a:cubicBezTo>
                <a:lnTo>
                  <a:pt x="0" y="5333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" name="Google Shape;133;p7"/>
          <p:cNvSpPr txBox="1"/>
          <p:nvPr>
            <p:ph idx="1" type="body"/>
          </p:nvPr>
        </p:nvSpPr>
        <p:spPr>
          <a:xfrm>
            <a:off x="762001" y="3047999"/>
            <a:ext cx="6095998" cy="30480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rPr lang="en-US" sz="2000"/>
              <a:t>D. Escucha y lee </a:t>
            </a:r>
            <a:r>
              <a:rPr lang="en-US" sz="2000" u="sng">
                <a:solidFill>
                  <a:schemeClr val="hlink"/>
                </a:solidFill>
                <a:hlinkClick r:id="rId4"/>
              </a:rPr>
              <a:t>la cancion “Angelitos negros” </a:t>
            </a:r>
            <a:r>
              <a:rPr lang="en-US" sz="2000"/>
              <a:t>de Antonio Machín. Reponde:</a:t>
            </a:r>
            <a:endParaRPr/>
          </a:p>
          <a:p>
            <a:pPr indent="-514350" lvl="0" marL="51435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AutoNum type="arabicPeriod"/>
            </a:pPr>
            <a:r>
              <a:rPr lang="en-US" sz="2000"/>
              <a:t>¿Qué le pide el cantante al pintor? ¿Por qué?</a:t>
            </a:r>
            <a:endParaRPr/>
          </a:p>
          <a:p>
            <a:pPr indent="-514350" lvl="0" marL="51435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AutoNum type="arabicPeriod"/>
            </a:pPr>
            <a:r>
              <a:rPr lang="en-US" sz="2000"/>
              <a:t>Imagina que Machín vive HOY. Escribe 3 oraciones usando los verbos infuencia y deseo para hacer sugerencias a los distintos medios. Ejemplo: series de televisión/pedir: “Pido que las series de televisión representen a personajes negros en papeles (roles) positivos con más frecuencia”. </a:t>
            </a:r>
            <a:endParaRPr/>
          </a:p>
        </p:txBody>
      </p:sp>
      <p:sp>
        <p:nvSpPr>
          <p:cNvPr id="134" name="Google Shape;134;p7"/>
          <p:cNvSpPr/>
          <p:nvPr/>
        </p:nvSpPr>
        <p:spPr>
          <a:xfrm rot="5400000">
            <a:off x="4628358" y="2991645"/>
            <a:ext cx="6858001" cy="874716"/>
          </a:xfrm>
          <a:custGeom>
            <a:rect b="b" l="l" r="r" t="t"/>
            <a:pathLst>
              <a:path extrusionOk="0" h="874716" w="6858001">
                <a:moveTo>
                  <a:pt x="0" y="533314"/>
                </a:moveTo>
                <a:lnTo>
                  <a:pt x="0" y="69206"/>
                </a:lnTo>
                <a:lnTo>
                  <a:pt x="21486" y="71924"/>
                </a:lnTo>
                <a:cubicBezTo>
                  <a:pt x="92546" y="60493"/>
                  <a:pt x="159604" y="87354"/>
                  <a:pt x="228948" y="88116"/>
                </a:cubicBezTo>
                <a:cubicBezTo>
                  <a:pt x="260382" y="88496"/>
                  <a:pt x="291435" y="94592"/>
                  <a:pt x="313533" y="62779"/>
                </a:cubicBezTo>
                <a:cubicBezTo>
                  <a:pt x="316389" y="58587"/>
                  <a:pt x="330298" y="60873"/>
                  <a:pt x="338870" y="62207"/>
                </a:cubicBezTo>
                <a:cubicBezTo>
                  <a:pt x="357921" y="65066"/>
                  <a:pt x="376781" y="72304"/>
                  <a:pt x="395640" y="72114"/>
                </a:cubicBezTo>
                <a:cubicBezTo>
                  <a:pt x="434695" y="71924"/>
                  <a:pt x="473939" y="68876"/>
                  <a:pt x="512802" y="65446"/>
                </a:cubicBezTo>
                <a:cubicBezTo>
                  <a:pt x="527470" y="64112"/>
                  <a:pt x="541569" y="58969"/>
                  <a:pt x="556047" y="55349"/>
                </a:cubicBezTo>
                <a:cubicBezTo>
                  <a:pt x="564048" y="53253"/>
                  <a:pt x="572622" y="47729"/>
                  <a:pt x="580050" y="48871"/>
                </a:cubicBezTo>
                <a:cubicBezTo>
                  <a:pt x="623106" y="55539"/>
                  <a:pt x="662541" y="39157"/>
                  <a:pt x="703308" y="30964"/>
                </a:cubicBezTo>
                <a:cubicBezTo>
                  <a:pt x="722169" y="27154"/>
                  <a:pt x="739886" y="18010"/>
                  <a:pt x="758174" y="11724"/>
                </a:cubicBezTo>
                <a:cubicBezTo>
                  <a:pt x="762936" y="10008"/>
                  <a:pt x="768271" y="8484"/>
                  <a:pt x="773035" y="8866"/>
                </a:cubicBezTo>
                <a:cubicBezTo>
                  <a:pt x="800276" y="11152"/>
                  <a:pt x="827329" y="14390"/>
                  <a:pt x="854379" y="16866"/>
                </a:cubicBezTo>
                <a:cubicBezTo>
                  <a:pt x="878956" y="19152"/>
                  <a:pt x="903722" y="19914"/>
                  <a:pt x="915343" y="47919"/>
                </a:cubicBezTo>
                <a:cubicBezTo>
                  <a:pt x="917059" y="52301"/>
                  <a:pt x="922773" y="55539"/>
                  <a:pt x="927155" y="58397"/>
                </a:cubicBezTo>
                <a:cubicBezTo>
                  <a:pt x="994785" y="102405"/>
                  <a:pt x="1030980" y="101261"/>
                  <a:pt x="1097087" y="54777"/>
                </a:cubicBezTo>
                <a:cubicBezTo>
                  <a:pt x="1103945" y="50015"/>
                  <a:pt x="1118613" y="46585"/>
                  <a:pt x="1123185" y="50395"/>
                </a:cubicBezTo>
                <a:cubicBezTo>
                  <a:pt x="1162049" y="82020"/>
                  <a:pt x="1204532" y="78590"/>
                  <a:pt x="1249302" y="68684"/>
                </a:cubicBezTo>
                <a:cubicBezTo>
                  <a:pt x="1260922" y="66018"/>
                  <a:pt x="1277307" y="66018"/>
                  <a:pt x="1286069" y="72304"/>
                </a:cubicBezTo>
                <a:cubicBezTo>
                  <a:pt x="1327790" y="101451"/>
                  <a:pt x="1372560" y="97261"/>
                  <a:pt x="1417899" y="88688"/>
                </a:cubicBezTo>
                <a:cubicBezTo>
                  <a:pt x="1424948" y="87354"/>
                  <a:pt x="1433522" y="80114"/>
                  <a:pt x="1436568" y="73448"/>
                </a:cubicBezTo>
                <a:cubicBezTo>
                  <a:pt x="1447428" y="49825"/>
                  <a:pt x="1467813" y="41823"/>
                  <a:pt x="1490292" y="35154"/>
                </a:cubicBezTo>
                <a:cubicBezTo>
                  <a:pt x="1525727" y="24296"/>
                  <a:pt x="1560588" y="11532"/>
                  <a:pt x="1596213" y="1245"/>
                </a:cubicBezTo>
                <a:cubicBezTo>
                  <a:pt x="1604978" y="-1231"/>
                  <a:pt x="1615836" y="293"/>
                  <a:pt x="1624980" y="3150"/>
                </a:cubicBezTo>
                <a:cubicBezTo>
                  <a:pt x="1656223" y="12866"/>
                  <a:pt x="1676036" y="37251"/>
                  <a:pt x="1697753" y="59731"/>
                </a:cubicBezTo>
                <a:cubicBezTo>
                  <a:pt x="1707279" y="69638"/>
                  <a:pt x="1720423" y="76686"/>
                  <a:pt x="1733188" y="82400"/>
                </a:cubicBezTo>
                <a:cubicBezTo>
                  <a:pt x="1766335" y="97071"/>
                  <a:pt x="1800246" y="110215"/>
                  <a:pt x="1833775" y="124121"/>
                </a:cubicBezTo>
                <a:cubicBezTo>
                  <a:pt x="1837013" y="125455"/>
                  <a:pt x="1839679" y="128884"/>
                  <a:pt x="1842158" y="131742"/>
                </a:cubicBezTo>
                <a:cubicBezTo>
                  <a:pt x="1866922" y="161843"/>
                  <a:pt x="1891497" y="192132"/>
                  <a:pt x="1916454" y="222233"/>
                </a:cubicBezTo>
                <a:cubicBezTo>
                  <a:pt x="1921216" y="227947"/>
                  <a:pt x="1928076" y="232139"/>
                  <a:pt x="1933219" y="237663"/>
                </a:cubicBezTo>
                <a:cubicBezTo>
                  <a:pt x="1940459" y="245283"/>
                  <a:pt x="1949603" y="252524"/>
                  <a:pt x="1953413" y="261668"/>
                </a:cubicBezTo>
                <a:cubicBezTo>
                  <a:pt x="1965224" y="290433"/>
                  <a:pt x="1987894" y="302817"/>
                  <a:pt x="2016469" y="308151"/>
                </a:cubicBezTo>
                <a:cubicBezTo>
                  <a:pt x="2042570" y="313104"/>
                  <a:pt x="2068669" y="317296"/>
                  <a:pt x="2094578" y="323010"/>
                </a:cubicBezTo>
                <a:cubicBezTo>
                  <a:pt x="2126201" y="329868"/>
                  <a:pt x="2157636" y="337298"/>
                  <a:pt x="2188879" y="345681"/>
                </a:cubicBezTo>
                <a:cubicBezTo>
                  <a:pt x="2202404" y="349301"/>
                  <a:pt x="2216692" y="353491"/>
                  <a:pt x="2228314" y="360921"/>
                </a:cubicBezTo>
                <a:cubicBezTo>
                  <a:pt x="2260890" y="381496"/>
                  <a:pt x="2295753" y="395402"/>
                  <a:pt x="2334044" y="389878"/>
                </a:cubicBezTo>
                <a:cubicBezTo>
                  <a:pt x="2364715" y="385496"/>
                  <a:pt x="2390434" y="396736"/>
                  <a:pt x="2409485" y="414263"/>
                </a:cubicBezTo>
                <a:cubicBezTo>
                  <a:pt x="2444158" y="446078"/>
                  <a:pt x="2481305" y="438838"/>
                  <a:pt x="2518264" y="428552"/>
                </a:cubicBezTo>
                <a:cubicBezTo>
                  <a:pt x="2537315" y="423217"/>
                  <a:pt x="2552935" y="423979"/>
                  <a:pt x="2571034" y="429122"/>
                </a:cubicBezTo>
                <a:cubicBezTo>
                  <a:pt x="2612945" y="441124"/>
                  <a:pt x="2640950" y="473701"/>
                  <a:pt x="2668001" y="502276"/>
                </a:cubicBezTo>
                <a:cubicBezTo>
                  <a:pt x="2691054" y="526661"/>
                  <a:pt x="2716963" y="540377"/>
                  <a:pt x="2745348" y="550666"/>
                </a:cubicBezTo>
                <a:cubicBezTo>
                  <a:pt x="2781163" y="563810"/>
                  <a:pt x="2809548" y="558858"/>
                  <a:pt x="2826694" y="527233"/>
                </a:cubicBezTo>
                <a:cubicBezTo>
                  <a:pt x="2831457" y="518278"/>
                  <a:pt x="2839839" y="507800"/>
                  <a:pt x="2848793" y="505134"/>
                </a:cubicBezTo>
                <a:cubicBezTo>
                  <a:pt x="2892037" y="491800"/>
                  <a:pt x="2935854" y="472367"/>
                  <a:pt x="2982148" y="484179"/>
                </a:cubicBezTo>
                <a:cubicBezTo>
                  <a:pt x="3046158" y="500372"/>
                  <a:pt x="3108644" y="499420"/>
                  <a:pt x="3172654" y="483417"/>
                </a:cubicBezTo>
                <a:cubicBezTo>
                  <a:pt x="3276480" y="457508"/>
                  <a:pt x="3380305" y="430076"/>
                  <a:pt x="3489467" y="435790"/>
                </a:cubicBezTo>
                <a:cubicBezTo>
                  <a:pt x="3507563" y="436742"/>
                  <a:pt x="3529090" y="425121"/>
                  <a:pt x="3544713" y="413691"/>
                </a:cubicBezTo>
                <a:cubicBezTo>
                  <a:pt x="3574622" y="391974"/>
                  <a:pt x="3573288" y="390258"/>
                  <a:pt x="3606817" y="408167"/>
                </a:cubicBezTo>
                <a:cubicBezTo>
                  <a:pt x="3614819" y="412549"/>
                  <a:pt x="3624725" y="415215"/>
                  <a:pt x="3630632" y="421693"/>
                </a:cubicBezTo>
                <a:cubicBezTo>
                  <a:pt x="3660731" y="454650"/>
                  <a:pt x="3697880" y="446648"/>
                  <a:pt x="3734837" y="441886"/>
                </a:cubicBezTo>
                <a:cubicBezTo>
                  <a:pt x="3741315" y="440934"/>
                  <a:pt x="3749125" y="439600"/>
                  <a:pt x="3754652" y="442268"/>
                </a:cubicBezTo>
                <a:cubicBezTo>
                  <a:pt x="3779607" y="454268"/>
                  <a:pt x="3800753" y="450078"/>
                  <a:pt x="3822472" y="433694"/>
                </a:cubicBezTo>
                <a:cubicBezTo>
                  <a:pt x="3841331" y="419597"/>
                  <a:pt x="3863049" y="411215"/>
                  <a:pt x="3885338" y="428742"/>
                </a:cubicBezTo>
                <a:cubicBezTo>
                  <a:pt x="3934870" y="467605"/>
                  <a:pt x="3987829" y="469509"/>
                  <a:pt x="4043839" y="444934"/>
                </a:cubicBezTo>
                <a:cubicBezTo>
                  <a:pt x="4083845" y="427407"/>
                  <a:pt x="4123280" y="423407"/>
                  <a:pt x="4165383" y="441124"/>
                </a:cubicBezTo>
                <a:cubicBezTo>
                  <a:pt x="4181576" y="447982"/>
                  <a:pt x="4202531" y="443410"/>
                  <a:pt x="4221391" y="444934"/>
                </a:cubicBezTo>
                <a:cubicBezTo>
                  <a:pt x="4232060" y="445696"/>
                  <a:pt x="4243872" y="445886"/>
                  <a:pt x="4253014" y="450650"/>
                </a:cubicBezTo>
                <a:cubicBezTo>
                  <a:pt x="4277401" y="462843"/>
                  <a:pt x="4300070" y="478463"/>
                  <a:pt x="4324645" y="490466"/>
                </a:cubicBezTo>
                <a:cubicBezTo>
                  <a:pt x="4336457" y="496180"/>
                  <a:pt x="4350554" y="499228"/>
                  <a:pt x="4363890" y="499420"/>
                </a:cubicBezTo>
                <a:cubicBezTo>
                  <a:pt x="4403325" y="500372"/>
                  <a:pt x="4442761" y="500372"/>
                  <a:pt x="4482004" y="498658"/>
                </a:cubicBezTo>
                <a:cubicBezTo>
                  <a:pt x="4546776" y="495990"/>
                  <a:pt x="4612500" y="495418"/>
                  <a:pt x="4659174" y="438648"/>
                </a:cubicBezTo>
                <a:cubicBezTo>
                  <a:pt x="4662986" y="434076"/>
                  <a:pt x="4671176" y="431408"/>
                  <a:pt x="4677655" y="430646"/>
                </a:cubicBezTo>
                <a:cubicBezTo>
                  <a:pt x="4707564" y="427027"/>
                  <a:pt x="4738235" y="426645"/>
                  <a:pt x="4767764" y="420739"/>
                </a:cubicBezTo>
                <a:cubicBezTo>
                  <a:pt x="4791386" y="415977"/>
                  <a:pt x="4811009" y="417501"/>
                  <a:pt x="4828916" y="434266"/>
                </a:cubicBezTo>
                <a:cubicBezTo>
                  <a:pt x="4852348" y="456364"/>
                  <a:pt x="4880925" y="469319"/>
                  <a:pt x="4912168" y="462271"/>
                </a:cubicBezTo>
                <a:cubicBezTo>
                  <a:pt x="4943409" y="455412"/>
                  <a:pt x="4963984" y="470271"/>
                  <a:pt x="4987037" y="485703"/>
                </a:cubicBezTo>
                <a:cubicBezTo>
                  <a:pt x="5003801" y="496942"/>
                  <a:pt x="5022852" y="511040"/>
                  <a:pt x="5041521" y="512182"/>
                </a:cubicBezTo>
                <a:cubicBezTo>
                  <a:pt x="5083814" y="514658"/>
                  <a:pt x="5120201" y="553904"/>
                  <a:pt x="5166113" y="531615"/>
                </a:cubicBezTo>
                <a:cubicBezTo>
                  <a:pt x="5169161" y="530091"/>
                  <a:pt x="5174685" y="533901"/>
                  <a:pt x="5179067" y="534853"/>
                </a:cubicBezTo>
                <a:cubicBezTo>
                  <a:pt x="5214121" y="542093"/>
                  <a:pt x="5247078" y="535043"/>
                  <a:pt x="5272796" y="511230"/>
                </a:cubicBezTo>
                <a:cubicBezTo>
                  <a:pt x="5306516" y="480177"/>
                  <a:pt x="5343855" y="477129"/>
                  <a:pt x="5385384" y="487227"/>
                </a:cubicBezTo>
                <a:cubicBezTo>
                  <a:pt x="5398721" y="490466"/>
                  <a:pt x="5412057" y="492752"/>
                  <a:pt x="5425582" y="495418"/>
                </a:cubicBezTo>
                <a:cubicBezTo>
                  <a:pt x="5443870" y="499228"/>
                  <a:pt x="5462351" y="503230"/>
                  <a:pt x="5480637" y="507040"/>
                </a:cubicBezTo>
                <a:cubicBezTo>
                  <a:pt x="5498356" y="510850"/>
                  <a:pt x="5517979" y="517326"/>
                  <a:pt x="5531693" y="500944"/>
                </a:cubicBezTo>
                <a:cubicBezTo>
                  <a:pt x="5543506" y="486845"/>
                  <a:pt x="5551888" y="488179"/>
                  <a:pt x="5562746" y="500372"/>
                </a:cubicBezTo>
                <a:cubicBezTo>
                  <a:pt x="5600467" y="543045"/>
                  <a:pt x="5646189" y="569716"/>
                  <a:pt x="5704483" y="571620"/>
                </a:cubicBezTo>
                <a:cubicBezTo>
                  <a:pt x="5716485" y="572002"/>
                  <a:pt x="5728678" y="574668"/>
                  <a:pt x="5740488" y="577526"/>
                </a:cubicBezTo>
                <a:cubicBezTo>
                  <a:pt x="5747728" y="579241"/>
                  <a:pt x="5756493" y="581147"/>
                  <a:pt x="5760873" y="586291"/>
                </a:cubicBezTo>
                <a:cubicBezTo>
                  <a:pt x="5794974" y="625534"/>
                  <a:pt x="5837457" y="652777"/>
                  <a:pt x="5883751" y="674686"/>
                </a:cubicBezTo>
                <a:cubicBezTo>
                  <a:pt x="5900323" y="682496"/>
                  <a:pt x="5918042" y="690306"/>
                  <a:pt x="5935949" y="692592"/>
                </a:cubicBezTo>
                <a:cubicBezTo>
                  <a:pt x="5954617" y="694878"/>
                  <a:pt x="5974240" y="691068"/>
                  <a:pt x="5993291" y="688972"/>
                </a:cubicBezTo>
                <a:cubicBezTo>
                  <a:pt x="6004531" y="687830"/>
                  <a:pt x="6017485" y="688020"/>
                  <a:pt x="6026440" y="682496"/>
                </a:cubicBezTo>
                <a:cubicBezTo>
                  <a:pt x="6054825" y="665159"/>
                  <a:pt x="6082258" y="646491"/>
                  <a:pt x="6108738" y="626296"/>
                </a:cubicBezTo>
                <a:cubicBezTo>
                  <a:pt x="6131409" y="608960"/>
                  <a:pt x="6135981" y="606483"/>
                  <a:pt x="6155602" y="628202"/>
                </a:cubicBezTo>
                <a:cubicBezTo>
                  <a:pt x="6175797" y="650491"/>
                  <a:pt x="6200944" y="662111"/>
                  <a:pt x="6228756" y="666873"/>
                </a:cubicBezTo>
                <a:cubicBezTo>
                  <a:pt x="6272764" y="674304"/>
                  <a:pt x="6317151" y="680590"/>
                  <a:pt x="6361539" y="684210"/>
                </a:cubicBezTo>
                <a:cubicBezTo>
                  <a:pt x="6401736" y="687448"/>
                  <a:pt x="6420977" y="669922"/>
                  <a:pt x="6428979" y="630106"/>
                </a:cubicBezTo>
                <a:cubicBezTo>
                  <a:pt x="6433551" y="608007"/>
                  <a:pt x="6439458" y="584003"/>
                  <a:pt x="6463840" y="578098"/>
                </a:cubicBezTo>
                <a:cubicBezTo>
                  <a:pt x="6503658" y="568572"/>
                  <a:pt x="6544997" y="564382"/>
                  <a:pt x="6564620" y="517708"/>
                </a:cubicBezTo>
                <a:cubicBezTo>
                  <a:pt x="6575478" y="527995"/>
                  <a:pt x="6582146" y="534091"/>
                  <a:pt x="6588625" y="540187"/>
                </a:cubicBezTo>
                <a:cubicBezTo>
                  <a:pt x="6606531" y="557142"/>
                  <a:pt x="6643678" y="564382"/>
                  <a:pt x="6662541" y="549714"/>
                </a:cubicBezTo>
                <a:cubicBezTo>
                  <a:pt x="6690354" y="528377"/>
                  <a:pt x="6715883" y="532377"/>
                  <a:pt x="6742552" y="548952"/>
                </a:cubicBezTo>
                <a:cubicBezTo>
                  <a:pt x="6764841" y="562668"/>
                  <a:pt x="6788417" y="567954"/>
                  <a:pt x="6812063" y="568430"/>
                </a:cubicBezTo>
                <a:lnTo>
                  <a:pt x="6858001" y="562267"/>
                </a:lnTo>
                <a:lnTo>
                  <a:pt x="6858001" y="734520"/>
                </a:lnTo>
                <a:lnTo>
                  <a:pt x="6815516" y="744220"/>
                </a:lnTo>
                <a:cubicBezTo>
                  <a:pt x="6793035" y="749744"/>
                  <a:pt x="6771319" y="759651"/>
                  <a:pt x="6748458" y="763271"/>
                </a:cubicBezTo>
                <a:cubicBezTo>
                  <a:pt x="6694164" y="771843"/>
                  <a:pt x="6639488" y="777939"/>
                  <a:pt x="6584812" y="784797"/>
                </a:cubicBezTo>
                <a:cubicBezTo>
                  <a:pt x="6528424" y="791846"/>
                  <a:pt x="6472225" y="799276"/>
                  <a:pt x="6415833" y="805562"/>
                </a:cubicBezTo>
                <a:cubicBezTo>
                  <a:pt x="6384972" y="808802"/>
                  <a:pt x="6353919" y="809372"/>
                  <a:pt x="6323058" y="812420"/>
                </a:cubicBezTo>
                <a:cubicBezTo>
                  <a:pt x="6296005" y="815088"/>
                  <a:pt x="6269144" y="820041"/>
                  <a:pt x="6242093" y="823281"/>
                </a:cubicBezTo>
                <a:cubicBezTo>
                  <a:pt x="6218660" y="825947"/>
                  <a:pt x="6195037" y="827471"/>
                  <a:pt x="6171605" y="830139"/>
                </a:cubicBezTo>
                <a:cubicBezTo>
                  <a:pt x="6134075" y="834519"/>
                  <a:pt x="6096736" y="839473"/>
                  <a:pt x="6059397" y="844045"/>
                </a:cubicBezTo>
                <a:cubicBezTo>
                  <a:pt x="6043776" y="845759"/>
                  <a:pt x="6027392" y="850522"/>
                  <a:pt x="6012723" y="847665"/>
                </a:cubicBezTo>
                <a:cubicBezTo>
                  <a:pt x="5975764" y="840425"/>
                  <a:pt x="5939377" y="842521"/>
                  <a:pt x="5902610" y="847473"/>
                </a:cubicBezTo>
                <a:cubicBezTo>
                  <a:pt x="5890037" y="849190"/>
                  <a:pt x="5876511" y="848808"/>
                  <a:pt x="5864318" y="845569"/>
                </a:cubicBezTo>
                <a:cubicBezTo>
                  <a:pt x="5839361" y="839091"/>
                  <a:pt x="5815169" y="829947"/>
                  <a:pt x="5790592" y="821947"/>
                </a:cubicBezTo>
                <a:cubicBezTo>
                  <a:pt x="5787924" y="820995"/>
                  <a:pt x="5784686" y="820803"/>
                  <a:pt x="5781830" y="820233"/>
                </a:cubicBezTo>
                <a:cubicBezTo>
                  <a:pt x="5765635" y="816992"/>
                  <a:pt x="5749634" y="813754"/>
                  <a:pt x="5733440" y="810896"/>
                </a:cubicBezTo>
                <a:cubicBezTo>
                  <a:pt x="5724678" y="809372"/>
                  <a:pt x="5715723" y="809182"/>
                  <a:pt x="5706959" y="807848"/>
                </a:cubicBezTo>
                <a:cubicBezTo>
                  <a:pt x="5673050" y="802514"/>
                  <a:pt x="5635711" y="811468"/>
                  <a:pt x="5606372" y="788417"/>
                </a:cubicBezTo>
                <a:cubicBezTo>
                  <a:pt x="5587321" y="773557"/>
                  <a:pt x="5568842" y="776987"/>
                  <a:pt x="5548460" y="779273"/>
                </a:cubicBezTo>
                <a:cubicBezTo>
                  <a:pt x="5533027" y="780987"/>
                  <a:pt x="5517215" y="780415"/>
                  <a:pt x="5501594" y="780607"/>
                </a:cubicBezTo>
                <a:cubicBezTo>
                  <a:pt x="5474161" y="781177"/>
                  <a:pt x="5446728" y="781369"/>
                  <a:pt x="5419295" y="782321"/>
                </a:cubicBezTo>
                <a:cubicBezTo>
                  <a:pt x="5410531" y="782701"/>
                  <a:pt x="5401579" y="787465"/>
                  <a:pt x="5393005" y="786703"/>
                </a:cubicBezTo>
                <a:cubicBezTo>
                  <a:pt x="5353379" y="783083"/>
                  <a:pt x="5313754" y="777367"/>
                  <a:pt x="5274129" y="774129"/>
                </a:cubicBezTo>
                <a:cubicBezTo>
                  <a:pt x="5251650" y="772225"/>
                  <a:pt x="5228597" y="775843"/>
                  <a:pt x="5206308" y="773177"/>
                </a:cubicBezTo>
                <a:cubicBezTo>
                  <a:pt x="5180591" y="770129"/>
                  <a:pt x="5155445" y="762319"/>
                  <a:pt x="5129916" y="757554"/>
                </a:cubicBezTo>
                <a:cubicBezTo>
                  <a:pt x="5122867" y="756222"/>
                  <a:pt x="5115057" y="757936"/>
                  <a:pt x="5107627" y="758316"/>
                </a:cubicBezTo>
                <a:cubicBezTo>
                  <a:pt x="5099245" y="758699"/>
                  <a:pt x="5091052" y="759461"/>
                  <a:pt x="5082670" y="759651"/>
                </a:cubicBezTo>
                <a:cubicBezTo>
                  <a:pt x="5057141" y="760033"/>
                  <a:pt x="5031614" y="759461"/>
                  <a:pt x="5006086" y="760795"/>
                </a:cubicBezTo>
                <a:cubicBezTo>
                  <a:pt x="4990465" y="761557"/>
                  <a:pt x="4974082" y="769367"/>
                  <a:pt x="4959602" y="766509"/>
                </a:cubicBezTo>
                <a:cubicBezTo>
                  <a:pt x="4930075" y="760985"/>
                  <a:pt x="4900546" y="773367"/>
                  <a:pt x="4871019" y="763081"/>
                </a:cubicBezTo>
                <a:cubicBezTo>
                  <a:pt x="4861873" y="760033"/>
                  <a:pt x="4849300" y="767653"/>
                  <a:pt x="4838250" y="768033"/>
                </a:cubicBezTo>
                <a:cubicBezTo>
                  <a:pt x="4810627" y="768985"/>
                  <a:pt x="4783004" y="768795"/>
                  <a:pt x="4755381" y="768605"/>
                </a:cubicBezTo>
                <a:cubicBezTo>
                  <a:pt x="4730614" y="768415"/>
                  <a:pt x="4704895" y="771081"/>
                  <a:pt x="4681083" y="765747"/>
                </a:cubicBezTo>
                <a:cubicBezTo>
                  <a:pt x="4656126" y="760033"/>
                  <a:pt x="4633647" y="760795"/>
                  <a:pt x="4609452" y="767271"/>
                </a:cubicBezTo>
                <a:cubicBezTo>
                  <a:pt x="4592878" y="771653"/>
                  <a:pt x="4575351" y="772225"/>
                  <a:pt x="4558207" y="773557"/>
                </a:cubicBezTo>
                <a:cubicBezTo>
                  <a:pt x="4539728" y="775081"/>
                  <a:pt x="4519343" y="771081"/>
                  <a:pt x="4502579" y="777367"/>
                </a:cubicBezTo>
                <a:cubicBezTo>
                  <a:pt x="4452665" y="796038"/>
                  <a:pt x="4401419" y="800038"/>
                  <a:pt x="4349222" y="800038"/>
                </a:cubicBezTo>
                <a:cubicBezTo>
                  <a:pt x="4339695" y="800038"/>
                  <a:pt x="4329979" y="797372"/>
                  <a:pt x="4320837" y="794514"/>
                </a:cubicBezTo>
                <a:cubicBezTo>
                  <a:pt x="4267493" y="777367"/>
                  <a:pt x="4213961" y="778891"/>
                  <a:pt x="4159667" y="789370"/>
                </a:cubicBezTo>
                <a:cubicBezTo>
                  <a:pt x="4148427" y="791656"/>
                  <a:pt x="4135854" y="792038"/>
                  <a:pt x="4124614" y="789752"/>
                </a:cubicBezTo>
                <a:cubicBezTo>
                  <a:pt x="4092989" y="783083"/>
                  <a:pt x="4062318" y="772033"/>
                  <a:pt x="4030503" y="767271"/>
                </a:cubicBezTo>
                <a:cubicBezTo>
                  <a:pt x="3977925" y="759461"/>
                  <a:pt x="3932394" y="785749"/>
                  <a:pt x="3885338" y="802896"/>
                </a:cubicBezTo>
                <a:cubicBezTo>
                  <a:pt x="3840569" y="819089"/>
                  <a:pt x="3802467" y="855666"/>
                  <a:pt x="3749506" y="847473"/>
                </a:cubicBezTo>
                <a:cubicBezTo>
                  <a:pt x="3744173" y="846711"/>
                  <a:pt x="3738267" y="851856"/>
                  <a:pt x="3732361" y="853190"/>
                </a:cubicBezTo>
                <a:cubicBezTo>
                  <a:pt x="3716168" y="856810"/>
                  <a:pt x="3699976" y="861190"/>
                  <a:pt x="3683591" y="862906"/>
                </a:cubicBezTo>
                <a:cubicBezTo>
                  <a:pt x="3663589" y="865192"/>
                  <a:pt x="3643204" y="864430"/>
                  <a:pt x="3623201" y="866334"/>
                </a:cubicBezTo>
                <a:cubicBezTo>
                  <a:pt x="3597482" y="868620"/>
                  <a:pt x="3572146" y="874716"/>
                  <a:pt x="3546617" y="874716"/>
                </a:cubicBezTo>
                <a:cubicBezTo>
                  <a:pt x="3526042" y="874716"/>
                  <a:pt x="3505657" y="867668"/>
                  <a:pt x="3485275" y="864238"/>
                </a:cubicBezTo>
                <a:cubicBezTo>
                  <a:pt x="3456508" y="859476"/>
                  <a:pt x="3424883" y="860810"/>
                  <a:pt x="3399546" y="848618"/>
                </a:cubicBezTo>
                <a:cubicBezTo>
                  <a:pt x="3372495" y="835663"/>
                  <a:pt x="3346776" y="829757"/>
                  <a:pt x="3318771" y="833757"/>
                </a:cubicBezTo>
                <a:cubicBezTo>
                  <a:pt x="3309437" y="835091"/>
                  <a:pt x="3297434" y="843093"/>
                  <a:pt x="3293244" y="851284"/>
                </a:cubicBezTo>
                <a:cubicBezTo>
                  <a:pt x="3283908" y="869572"/>
                  <a:pt x="3271145" y="872812"/>
                  <a:pt x="3253809" y="866524"/>
                </a:cubicBezTo>
                <a:cubicBezTo>
                  <a:pt x="3238758" y="861190"/>
                  <a:pt x="3220280" y="858524"/>
                  <a:pt x="3209993" y="848235"/>
                </a:cubicBezTo>
                <a:cubicBezTo>
                  <a:pt x="3180844" y="819089"/>
                  <a:pt x="3143695" y="818136"/>
                  <a:pt x="3107500" y="810326"/>
                </a:cubicBezTo>
                <a:cubicBezTo>
                  <a:pt x="3085403" y="805562"/>
                  <a:pt x="3064827" y="805372"/>
                  <a:pt x="3042728" y="808610"/>
                </a:cubicBezTo>
                <a:cubicBezTo>
                  <a:pt x="2994722" y="815850"/>
                  <a:pt x="2948047" y="805562"/>
                  <a:pt x="2901943" y="792418"/>
                </a:cubicBezTo>
                <a:cubicBezTo>
                  <a:pt x="2871462" y="783655"/>
                  <a:pt x="2840219" y="778321"/>
                  <a:pt x="2809930" y="769367"/>
                </a:cubicBezTo>
                <a:cubicBezTo>
                  <a:pt x="2787259" y="762509"/>
                  <a:pt x="2764590" y="754316"/>
                  <a:pt x="2743826" y="743268"/>
                </a:cubicBezTo>
                <a:cubicBezTo>
                  <a:pt x="2713723" y="727073"/>
                  <a:pt x="2687436" y="702689"/>
                  <a:pt x="2649143" y="709167"/>
                </a:cubicBezTo>
                <a:cubicBezTo>
                  <a:pt x="2615421" y="714881"/>
                  <a:pt x="2584942" y="702881"/>
                  <a:pt x="2554079" y="691450"/>
                </a:cubicBezTo>
                <a:cubicBezTo>
                  <a:pt x="2531409" y="683068"/>
                  <a:pt x="2508742" y="674494"/>
                  <a:pt x="2485307" y="669160"/>
                </a:cubicBezTo>
                <a:cubicBezTo>
                  <a:pt x="2457492" y="662873"/>
                  <a:pt x="2426059" y="665541"/>
                  <a:pt x="2401292" y="653919"/>
                </a:cubicBezTo>
                <a:cubicBezTo>
                  <a:pt x="2375383" y="641727"/>
                  <a:pt x="2353859" y="649919"/>
                  <a:pt x="2330806" y="653349"/>
                </a:cubicBezTo>
                <a:cubicBezTo>
                  <a:pt x="2294039" y="658683"/>
                  <a:pt x="2257459" y="668590"/>
                  <a:pt x="2220312" y="656015"/>
                </a:cubicBezTo>
                <a:cubicBezTo>
                  <a:pt x="2175163" y="640775"/>
                  <a:pt x="2130393" y="624392"/>
                  <a:pt x="2085054" y="609914"/>
                </a:cubicBezTo>
                <a:cubicBezTo>
                  <a:pt x="2067525" y="604387"/>
                  <a:pt x="2048668" y="602101"/>
                  <a:pt x="2030378" y="599625"/>
                </a:cubicBezTo>
                <a:cubicBezTo>
                  <a:pt x="2013043" y="597529"/>
                  <a:pt x="1992279" y="602863"/>
                  <a:pt x="1978940" y="594863"/>
                </a:cubicBezTo>
                <a:cubicBezTo>
                  <a:pt x="1944649" y="574288"/>
                  <a:pt x="1909408" y="564192"/>
                  <a:pt x="1869780" y="564192"/>
                </a:cubicBezTo>
                <a:cubicBezTo>
                  <a:pt x="1854920" y="564192"/>
                  <a:pt x="1840441" y="555618"/>
                  <a:pt x="1825393" y="554094"/>
                </a:cubicBezTo>
                <a:cubicBezTo>
                  <a:pt x="1804816" y="552190"/>
                  <a:pt x="1781194" y="547045"/>
                  <a:pt x="1763287" y="554286"/>
                </a:cubicBezTo>
                <a:cubicBezTo>
                  <a:pt x="1721185" y="571430"/>
                  <a:pt x="1687086" y="557142"/>
                  <a:pt x="1650317" y="540187"/>
                </a:cubicBezTo>
                <a:cubicBezTo>
                  <a:pt x="1614120" y="523423"/>
                  <a:pt x="1576019" y="510088"/>
                  <a:pt x="1537537" y="499038"/>
                </a:cubicBezTo>
                <a:cubicBezTo>
                  <a:pt x="1523059" y="495038"/>
                  <a:pt x="1505724" y="501706"/>
                  <a:pt x="1489720" y="503038"/>
                </a:cubicBezTo>
                <a:cubicBezTo>
                  <a:pt x="1484004" y="503420"/>
                  <a:pt x="1477717" y="503992"/>
                  <a:pt x="1472575" y="502086"/>
                </a:cubicBezTo>
                <a:cubicBezTo>
                  <a:pt x="1422854" y="483797"/>
                  <a:pt x="1372368" y="469891"/>
                  <a:pt x="1318456" y="479415"/>
                </a:cubicBezTo>
                <a:cubicBezTo>
                  <a:pt x="1313504" y="480369"/>
                  <a:pt x="1307978" y="478273"/>
                  <a:pt x="1303024" y="476939"/>
                </a:cubicBezTo>
                <a:cubicBezTo>
                  <a:pt x="1278829" y="470081"/>
                  <a:pt x="1255206" y="459223"/>
                  <a:pt x="1230633" y="456746"/>
                </a:cubicBezTo>
                <a:cubicBezTo>
                  <a:pt x="1170051" y="450650"/>
                  <a:pt x="1109091" y="448172"/>
                  <a:pt x="1048125" y="444172"/>
                </a:cubicBezTo>
                <a:cubicBezTo>
                  <a:pt x="1044315" y="443982"/>
                  <a:pt x="1040315" y="443982"/>
                  <a:pt x="1036887" y="442648"/>
                </a:cubicBezTo>
                <a:cubicBezTo>
                  <a:pt x="1014406" y="434456"/>
                  <a:pt x="994785" y="437124"/>
                  <a:pt x="975733" y="452744"/>
                </a:cubicBezTo>
                <a:cubicBezTo>
                  <a:pt x="967350" y="459603"/>
                  <a:pt x="955920" y="463223"/>
                  <a:pt x="945444" y="467033"/>
                </a:cubicBezTo>
                <a:cubicBezTo>
                  <a:pt x="930011" y="472749"/>
                  <a:pt x="914200" y="478273"/>
                  <a:pt x="898198" y="481893"/>
                </a:cubicBezTo>
                <a:cubicBezTo>
                  <a:pt x="882384" y="485321"/>
                  <a:pt x="865430" y="490084"/>
                  <a:pt x="850189" y="487417"/>
                </a:cubicBezTo>
                <a:cubicBezTo>
                  <a:pt x="822756" y="482655"/>
                  <a:pt x="796655" y="471987"/>
                  <a:pt x="769605" y="464937"/>
                </a:cubicBezTo>
                <a:cubicBezTo>
                  <a:pt x="760270" y="462461"/>
                  <a:pt x="749982" y="462843"/>
                  <a:pt x="740268" y="462651"/>
                </a:cubicBezTo>
                <a:cubicBezTo>
                  <a:pt x="717977" y="462081"/>
                  <a:pt x="695116" y="467605"/>
                  <a:pt x="674923" y="451792"/>
                </a:cubicBezTo>
                <a:cubicBezTo>
                  <a:pt x="656255" y="436934"/>
                  <a:pt x="637392" y="441314"/>
                  <a:pt x="617772" y="452554"/>
                </a:cubicBezTo>
                <a:cubicBezTo>
                  <a:pt x="603673" y="460557"/>
                  <a:pt x="587672" y="466843"/>
                  <a:pt x="571860" y="469891"/>
                </a:cubicBezTo>
                <a:cubicBezTo>
                  <a:pt x="550141" y="474081"/>
                  <a:pt x="528615" y="475797"/>
                  <a:pt x="505182" y="473319"/>
                </a:cubicBezTo>
                <a:cubicBezTo>
                  <a:pt x="488607" y="471605"/>
                  <a:pt x="475081" y="470843"/>
                  <a:pt x="462126" y="460747"/>
                </a:cubicBezTo>
                <a:cubicBezTo>
                  <a:pt x="460032" y="459223"/>
                  <a:pt x="456222" y="458841"/>
                  <a:pt x="453364" y="459033"/>
                </a:cubicBezTo>
                <a:cubicBezTo>
                  <a:pt x="415835" y="462271"/>
                  <a:pt x="378686" y="460557"/>
                  <a:pt x="340774" y="458268"/>
                </a:cubicBezTo>
                <a:cubicBezTo>
                  <a:pt x="292579" y="455222"/>
                  <a:pt x="241901" y="464175"/>
                  <a:pt x="200182" y="496180"/>
                </a:cubicBezTo>
                <a:cubicBezTo>
                  <a:pt x="194085" y="500944"/>
                  <a:pt x="184941" y="503038"/>
                  <a:pt x="176939" y="504182"/>
                </a:cubicBezTo>
                <a:cubicBezTo>
                  <a:pt x="139219" y="509134"/>
                  <a:pt x="101308" y="512564"/>
                  <a:pt x="63587" y="518088"/>
                </a:cubicBezTo>
                <a:cubicBezTo>
                  <a:pt x="43012" y="521137"/>
                  <a:pt x="21486" y="523805"/>
                  <a:pt x="2817" y="532187"/>
                </a:cubicBezTo>
                <a:lnTo>
                  <a:pt x="0" y="533314"/>
                </a:lnTo>
                <a:close/>
              </a:path>
            </a:pathLst>
          </a:custGeom>
          <a:blipFill rotWithShape="1">
            <a:blip r:embed="rId5">
              <a:alphaModFix amt="57000"/>
            </a:blip>
            <a:tile algn="tl" flip="none" tx="0" sx="100000" ty="0" sy="100000"/>
          </a:blip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8"/>
          <p:cNvSpPr txBox="1"/>
          <p:nvPr>
            <p:ph type="title"/>
          </p:nvPr>
        </p:nvSpPr>
        <p:spPr>
          <a:xfrm>
            <a:off x="268014" y="357352"/>
            <a:ext cx="9144000" cy="126364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D5C3B1"/>
              </a:buClr>
              <a:buSzPts val="4400"/>
              <a:buFont typeface="Arial"/>
              <a:buNone/>
            </a:pPr>
            <a:r>
              <a:rPr lang="en-US">
                <a:solidFill>
                  <a:srgbClr val="D5C3B1"/>
                </a:solidFill>
              </a:rPr>
              <a:t>Conversación	</a:t>
            </a:r>
            <a:endParaRPr/>
          </a:p>
        </p:txBody>
      </p:sp>
      <p:sp>
        <p:nvSpPr>
          <p:cNvPr id="140" name="Google Shape;140;p8"/>
          <p:cNvSpPr txBox="1"/>
          <p:nvPr>
            <p:ph idx="1" type="body"/>
          </p:nvPr>
        </p:nvSpPr>
        <p:spPr>
          <a:xfrm>
            <a:off x="268014" y="1458687"/>
            <a:ext cx="11629696" cy="463731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Char char="•"/>
            </a:pPr>
            <a:r>
              <a:rPr lang="en-US"/>
              <a:t>En tu opinión, </a:t>
            </a:r>
            <a:r>
              <a:rPr lang="en-US">
                <a:solidFill>
                  <a:srgbClr val="D5C3B1"/>
                </a:solidFill>
              </a:rPr>
              <a:t>¿los medios deben tener una función social o únicamente deben entretener? Explica por qué.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r>
              <a:rPr lang="en-US"/>
              <a:t>Usa: 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-"/>
            </a:pPr>
            <a:r>
              <a:rPr lang="en-US"/>
              <a:t>El presente de subjuntivo y el infinitivo con verbos de deseo e influencia (96-7)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-"/>
            </a:pPr>
            <a:r>
              <a:rPr lang="en-US"/>
              <a:t>El vocabulario (82)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-"/>
            </a:pPr>
            <a:r>
              <a:rPr lang="en-US"/>
              <a:t>Expresiones como: para mí/ (no)estoy de acuerdo con.../ al contrario que...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6" name="Google Shape;146;p9"/>
          <p:cNvSpPr txBox="1"/>
          <p:nvPr>
            <p:ph idx="4294967295" type="title"/>
          </p:nvPr>
        </p:nvSpPr>
        <p:spPr>
          <a:xfrm>
            <a:off x="762000" y="4571999"/>
            <a:ext cx="4236720" cy="18108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</a:pPr>
            <a:r>
              <a:rPr lang="en-US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Harmonia Rosales</a:t>
            </a:r>
            <a:endParaRPr/>
          </a:p>
        </p:txBody>
      </p:sp>
      <p:pic>
        <p:nvPicPr>
          <p:cNvPr descr="A picture containing colorful, drawing, fabric, several&#10;&#10;Description automatically generated" id="147" name="Google Shape;147;p9"/>
          <p:cNvPicPr preferRelativeResize="0"/>
          <p:nvPr>
            <p:ph idx="4294967295" type="body"/>
          </p:nvPr>
        </p:nvPicPr>
        <p:blipFill rotWithShape="1">
          <a:blip r:embed="rId3">
            <a:alphaModFix/>
          </a:blip>
          <a:srcRect b="14054" l="0" r="1" t="3424"/>
          <a:stretch/>
        </p:blipFill>
        <p:spPr>
          <a:xfrm>
            <a:off x="1" y="2"/>
            <a:ext cx="6000749" cy="40482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icture containing outdoor&#10;&#10;Description automatically generated" id="148" name="Google Shape;148;p9"/>
          <p:cNvPicPr preferRelativeResize="0"/>
          <p:nvPr/>
        </p:nvPicPr>
        <p:blipFill rotWithShape="1">
          <a:blip r:embed="rId4">
            <a:alphaModFix/>
          </a:blip>
          <a:srcRect b="2" l="1184" r="2" t="0"/>
          <a:stretch/>
        </p:blipFill>
        <p:spPr>
          <a:xfrm>
            <a:off x="6191250" y="10"/>
            <a:ext cx="6000750" cy="4038328"/>
          </a:xfrm>
          <a:custGeom>
            <a:rect b="b" l="l" r="r" t="t"/>
            <a:pathLst>
              <a:path extrusionOk="0" h="4038338" w="6000750">
                <a:moveTo>
                  <a:pt x="0" y="0"/>
                </a:moveTo>
                <a:lnTo>
                  <a:pt x="6000750" y="0"/>
                </a:lnTo>
                <a:lnTo>
                  <a:pt x="6000750" y="3014035"/>
                </a:lnTo>
                <a:lnTo>
                  <a:pt x="5966830" y="3028116"/>
                </a:lnTo>
                <a:cubicBezTo>
                  <a:pt x="5952443" y="3034512"/>
                  <a:pt x="5934250" y="3039750"/>
                  <a:pt x="5924081" y="3047622"/>
                </a:cubicBezTo>
                <a:cubicBezTo>
                  <a:pt x="5872250" y="3087682"/>
                  <a:pt x="5801533" y="3089841"/>
                  <a:pt x="5731624" y="3095095"/>
                </a:cubicBezTo>
                <a:cubicBezTo>
                  <a:pt x="5719354" y="3095902"/>
                  <a:pt x="5704534" y="3096694"/>
                  <a:pt x="5694549" y="3100763"/>
                </a:cubicBezTo>
                <a:cubicBezTo>
                  <a:pt x="5649454" y="3119091"/>
                  <a:pt x="5609249" y="3120675"/>
                  <a:pt x="5566282" y="3110565"/>
                </a:cubicBezTo>
                <a:cubicBezTo>
                  <a:pt x="5528993" y="3101914"/>
                  <a:pt x="5487135" y="3099578"/>
                  <a:pt x="5447800" y="3122561"/>
                </a:cubicBezTo>
                <a:cubicBezTo>
                  <a:pt x="5360376" y="3173554"/>
                  <a:pt x="5261407" y="3189562"/>
                  <a:pt x="5153053" y="3180664"/>
                </a:cubicBezTo>
                <a:cubicBezTo>
                  <a:pt x="5075663" y="3174334"/>
                  <a:pt x="5001217" y="3180991"/>
                  <a:pt x="4924781" y="3209456"/>
                </a:cubicBezTo>
                <a:cubicBezTo>
                  <a:pt x="4895391" y="3220447"/>
                  <a:pt x="4855493" y="3221608"/>
                  <a:pt x="4820364" y="3228131"/>
                </a:cubicBezTo>
                <a:cubicBezTo>
                  <a:pt x="4800480" y="3231723"/>
                  <a:pt x="4778372" y="3235065"/>
                  <a:pt x="4761902" y="3242137"/>
                </a:cubicBezTo>
                <a:cubicBezTo>
                  <a:pt x="4717897" y="3260500"/>
                  <a:pt x="4677587" y="3281733"/>
                  <a:pt x="4633202" y="3299962"/>
                </a:cubicBezTo>
                <a:cubicBezTo>
                  <a:pt x="4611860" y="3308671"/>
                  <a:pt x="4585870" y="3315400"/>
                  <a:pt x="4560907" y="3319152"/>
                </a:cubicBezTo>
                <a:cubicBezTo>
                  <a:pt x="4487147" y="3330619"/>
                  <a:pt x="4413256" y="3341162"/>
                  <a:pt x="4339486" y="3349988"/>
                </a:cubicBezTo>
                <a:cubicBezTo>
                  <a:pt x="4217749" y="3364712"/>
                  <a:pt x="4094519" y="3381727"/>
                  <a:pt x="3999196" y="3339060"/>
                </a:cubicBezTo>
                <a:cubicBezTo>
                  <a:pt x="3991419" y="3335638"/>
                  <a:pt x="3975703" y="3335236"/>
                  <a:pt x="3963458" y="3336228"/>
                </a:cubicBezTo>
                <a:cubicBezTo>
                  <a:pt x="3906915" y="3340709"/>
                  <a:pt x="3849392" y="3348538"/>
                  <a:pt x="3793244" y="3350695"/>
                </a:cubicBezTo>
                <a:cubicBezTo>
                  <a:pt x="3748320" y="3352384"/>
                  <a:pt x="3711764" y="3359110"/>
                  <a:pt x="3680534" y="3380182"/>
                </a:cubicBezTo>
                <a:cubicBezTo>
                  <a:pt x="3639690" y="3407913"/>
                  <a:pt x="3587939" y="3428136"/>
                  <a:pt x="3528420" y="3429642"/>
                </a:cubicBezTo>
                <a:cubicBezTo>
                  <a:pt x="3468933" y="3431332"/>
                  <a:pt x="3432439" y="3451266"/>
                  <a:pt x="3391383" y="3472419"/>
                </a:cubicBezTo>
                <a:cubicBezTo>
                  <a:pt x="3361528" y="3487818"/>
                  <a:pt x="3327785" y="3506605"/>
                  <a:pt x="3292964" y="3512706"/>
                </a:cubicBezTo>
                <a:cubicBezTo>
                  <a:pt x="3214060" y="3526418"/>
                  <a:pt x="3151318" y="3574267"/>
                  <a:pt x="3062201" y="3564890"/>
                </a:cubicBezTo>
                <a:cubicBezTo>
                  <a:pt x="3056279" y="3564225"/>
                  <a:pt x="3046456" y="3569403"/>
                  <a:pt x="3038377" y="3571499"/>
                </a:cubicBezTo>
                <a:cubicBezTo>
                  <a:pt x="2973700" y="3587903"/>
                  <a:pt x="2910969" y="3589865"/>
                  <a:pt x="2859478" y="3573610"/>
                </a:cubicBezTo>
                <a:cubicBezTo>
                  <a:pt x="2791993" y="3552460"/>
                  <a:pt x="2721606" y="3559482"/>
                  <a:pt x="2645189" y="3580393"/>
                </a:cubicBezTo>
                <a:cubicBezTo>
                  <a:pt x="2620649" y="3587104"/>
                  <a:pt x="2595977" y="3592890"/>
                  <a:pt x="2571005" y="3599095"/>
                </a:cubicBezTo>
                <a:cubicBezTo>
                  <a:pt x="2537264" y="3607686"/>
                  <a:pt x="2503192" y="3616514"/>
                  <a:pt x="2469455" y="3625104"/>
                </a:cubicBezTo>
                <a:cubicBezTo>
                  <a:pt x="2436782" y="3633542"/>
                  <a:pt x="2400912" y="3645078"/>
                  <a:pt x="2372944" y="3632831"/>
                </a:cubicBezTo>
                <a:cubicBezTo>
                  <a:pt x="2348857" y="3622294"/>
                  <a:pt x="2333335" y="3625831"/>
                  <a:pt x="2314679" y="3640577"/>
                </a:cubicBezTo>
                <a:cubicBezTo>
                  <a:pt x="2249913" y="3692113"/>
                  <a:pt x="2167939" y="3730244"/>
                  <a:pt x="2058974" y="3747677"/>
                </a:cubicBezTo>
                <a:cubicBezTo>
                  <a:pt x="2036537" y="3751257"/>
                  <a:pt x="2014061" y="3757106"/>
                  <a:pt x="1992327" y="3763040"/>
                </a:cubicBezTo>
                <a:cubicBezTo>
                  <a:pt x="1978998" y="3766641"/>
                  <a:pt x="1962841" y="3770835"/>
                  <a:pt x="1955347" y="3777003"/>
                </a:cubicBezTo>
                <a:cubicBezTo>
                  <a:pt x="1896888" y="3824240"/>
                  <a:pt x="1821061" y="3862060"/>
                  <a:pt x="1737354" y="3895718"/>
                </a:cubicBezTo>
                <a:cubicBezTo>
                  <a:pt x="1707383" y="3907735"/>
                  <a:pt x="1675266" y="3920058"/>
                  <a:pt x="1642029" y="3927066"/>
                </a:cubicBezTo>
                <a:cubicBezTo>
                  <a:pt x="1607367" y="3934277"/>
                  <a:pt x="1570070" y="3935822"/>
                  <a:pt x="1534084" y="3938879"/>
                </a:cubicBezTo>
                <a:cubicBezTo>
                  <a:pt x="1512864" y="3940775"/>
                  <a:pt x="1488617" y="3944422"/>
                  <a:pt x="1471073" y="3941450"/>
                </a:cubicBezTo>
                <a:cubicBezTo>
                  <a:pt x="1415484" y="3932199"/>
                  <a:pt x="1361493" y="3921398"/>
                  <a:pt x="1309076" y="3908861"/>
                </a:cubicBezTo>
                <a:cubicBezTo>
                  <a:pt x="1264195" y="3898081"/>
                  <a:pt x="1255284" y="3896899"/>
                  <a:pt x="1221530" y="3923241"/>
                </a:cubicBezTo>
                <a:cubicBezTo>
                  <a:pt x="1186779" y="3950290"/>
                  <a:pt x="1141270" y="3968301"/>
                  <a:pt x="1089816" y="3980362"/>
                </a:cubicBezTo>
                <a:cubicBezTo>
                  <a:pt x="1008387" y="3999344"/>
                  <a:pt x="926086" y="4017317"/>
                  <a:pt x="843417" y="4032700"/>
                </a:cubicBezTo>
                <a:cubicBezTo>
                  <a:pt x="768546" y="4046592"/>
                  <a:pt x="730065" y="4034711"/>
                  <a:pt x="709553" y="3998175"/>
                </a:cubicBezTo>
                <a:cubicBezTo>
                  <a:pt x="697923" y="3977931"/>
                  <a:pt x="683529" y="3956192"/>
                  <a:pt x="637024" y="3956976"/>
                </a:cubicBezTo>
                <a:cubicBezTo>
                  <a:pt x="561096" y="3958367"/>
                  <a:pt x="483055" y="3965348"/>
                  <a:pt x="439818" y="3925257"/>
                </a:cubicBezTo>
                <a:cubicBezTo>
                  <a:pt x="420898" y="3938151"/>
                  <a:pt x="409248" y="3945856"/>
                  <a:pt x="397954" y="3953509"/>
                </a:cubicBezTo>
                <a:cubicBezTo>
                  <a:pt x="366752" y="3974766"/>
                  <a:pt x="298150" y="3991730"/>
                  <a:pt x="260774" y="3982524"/>
                </a:cubicBezTo>
                <a:cubicBezTo>
                  <a:pt x="205702" y="3969233"/>
                  <a:pt x="158421" y="3979944"/>
                  <a:pt x="110748" y="4003173"/>
                </a:cubicBezTo>
                <a:cubicBezTo>
                  <a:pt x="90816" y="4012815"/>
                  <a:pt x="69989" y="4020495"/>
                  <a:pt x="48615" y="4026612"/>
                </a:cubicBezTo>
                <a:lnTo>
                  <a:pt x="0" y="4037066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149" name="Google Shape;149;p9"/>
          <p:cNvSpPr/>
          <p:nvPr/>
        </p:nvSpPr>
        <p:spPr>
          <a:xfrm>
            <a:off x="0" y="3014035"/>
            <a:ext cx="12192000" cy="1203824"/>
          </a:xfrm>
          <a:custGeom>
            <a:rect b="b" l="l" r="r" t="t"/>
            <a:pathLst>
              <a:path extrusionOk="0" h="1203824" w="12192000">
                <a:moveTo>
                  <a:pt x="12192000" y="0"/>
                </a:moveTo>
                <a:lnTo>
                  <a:pt x="12192000" y="463429"/>
                </a:lnTo>
                <a:lnTo>
                  <a:pt x="12190876" y="463512"/>
                </a:lnTo>
                <a:cubicBezTo>
                  <a:pt x="12153133" y="467010"/>
                  <a:pt x="12115042" y="473200"/>
                  <a:pt x="12077245" y="476327"/>
                </a:cubicBezTo>
                <a:cubicBezTo>
                  <a:pt x="12046307" y="479040"/>
                  <a:pt x="12015359" y="479114"/>
                  <a:pt x="11984517" y="479927"/>
                </a:cubicBezTo>
                <a:cubicBezTo>
                  <a:pt x="11973265" y="480210"/>
                  <a:pt x="11961485" y="476792"/>
                  <a:pt x="11951600" y="478957"/>
                </a:cubicBezTo>
                <a:cubicBezTo>
                  <a:pt x="11853497" y="501074"/>
                  <a:pt x="11777036" y="475730"/>
                  <a:pt x="11690904" y="471970"/>
                </a:cubicBezTo>
                <a:cubicBezTo>
                  <a:pt x="11600358" y="467893"/>
                  <a:pt x="11511400" y="454530"/>
                  <a:pt x="11413965" y="476172"/>
                </a:cubicBezTo>
                <a:cubicBezTo>
                  <a:pt x="11355010" y="489304"/>
                  <a:pt x="11299073" y="508237"/>
                  <a:pt x="11240739" y="523169"/>
                </a:cubicBezTo>
                <a:cubicBezTo>
                  <a:pt x="11219994" y="528395"/>
                  <a:pt x="11196384" y="531385"/>
                  <a:pt x="11175005" y="532169"/>
                </a:cubicBezTo>
                <a:cubicBezTo>
                  <a:pt x="11071819" y="536506"/>
                  <a:pt x="10971303" y="549336"/>
                  <a:pt x="10873726" y="580253"/>
                </a:cubicBezTo>
                <a:cubicBezTo>
                  <a:pt x="10856992" y="585473"/>
                  <a:pt x="10839156" y="590660"/>
                  <a:pt x="10821306" y="593207"/>
                </a:cubicBezTo>
                <a:cubicBezTo>
                  <a:pt x="10723500" y="607162"/>
                  <a:pt x="10626924" y="616976"/>
                  <a:pt x="10530811" y="612184"/>
                </a:cubicBezTo>
                <a:cubicBezTo>
                  <a:pt x="10498527" y="610559"/>
                  <a:pt x="10460885" y="619895"/>
                  <a:pt x="10426049" y="623354"/>
                </a:cubicBezTo>
                <a:cubicBezTo>
                  <a:pt x="10393740" y="626644"/>
                  <a:pt x="10360820" y="630774"/>
                  <a:pt x="10329156" y="630948"/>
                </a:cubicBezTo>
                <a:cubicBezTo>
                  <a:pt x="10282924" y="631125"/>
                  <a:pt x="10240698" y="636395"/>
                  <a:pt x="10194727" y="648617"/>
                </a:cubicBezTo>
                <a:cubicBezTo>
                  <a:pt x="10150847" y="660165"/>
                  <a:pt x="10102287" y="664450"/>
                  <a:pt x="10055906" y="671256"/>
                </a:cubicBezTo>
                <a:cubicBezTo>
                  <a:pt x="10004174" y="678826"/>
                  <a:pt x="9952442" y="686395"/>
                  <a:pt x="9900551" y="692855"/>
                </a:cubicBezTo>
                <a:cubicBezTo>
                  <a:pt x="9879793" y="695439"/>
                  <a:pt x="9855180" y="691398"/>
                  <a:pt x="9838464" y="696804"/>
                </a:cubicBezTo>
                <a:cubicBezTo>
                  <a:pt x="9784563" y="714690"/>
                  <a:pt x="9727517" y="710557"/>
                  <a:pt x="9672957" y="723816"/>
                </a:cubicBezTo>
                <a:cubicBezTo>
                  <a:pt x="9646220" y="730464"/>
                  <a:pt x="9614440" y="727257"/>
                  <a:pt x="9585066" y="730692"/>
                </a:cubicBezTo>
                <a:cubicBezTo>
                  <a:pt x="9537047" y="736221"/>
                  <a:pt x="9489294" y="743601"/>
                  <a:pt x="9441407" y="750055"/>
                </a:cubicBezTo>
                <a:cubicBezTo>
                  <a:pt x="9425674" y="752111"/>
                  <a:pt x="9410218" y="753561"/>
                  <a:pt x="9394459" y="755431"/>
                </a:cubicBezTo>
                <a:cubicBezTo>
                  <a:pt x="9380484" y="757048"/>
                  <a:pt x="9365611" y="757472"/>
                  <a:pt x="9352590" y="760650"/>
                </a:cubicBezTo>
                <a:cubicBezTo>
                  <a:pt x="9305415" y="772102"/>
                  <a:pt x="9259379" y="786411"/>
                  <a:pt x="9211614" y="796248"/>
                </a:cubicBezTo>
                <a:cubicBezTo>
                  <a:pt x="9170220" y="804796"/>
                  <a:pt x="9126523" y="807444"/>
                  <a:pt x="9084667" y="815303"/>
                </a:cubicBezTo>
                <a:cubicBezTo>
                  <a:pt x="9010868" y="829042"/>
                  <a:pt x="8937412" y="845188"/>
                  <a:pt x="8863666" y="859298"/>
                </a:cubicBezTo>
                <a:cubicBezTo>
                  <a:pt x="8847706" y="862330"/>
                  <a:pt x="8830271" y="860096"/>
                  <a:pt x="8813796" y="862070"/>
                </a:cubicBezTo>
                <a:cubicBezTo>
                  <a:pt x="8762262" y="868479"/>
                  <a:pt x="8710833" y="875626"/>
                  <a:pt x="8659351" y="882406"/>
                </a:cubicBezTo>
                <a:cubicBezTo>
                  <a:pt x="8630055" y="886396"/>
                  <a:pt x="8600505" y="891179"/>
                  <a:pt x="8571352" y="893639"/>
                </a:cubicBezTo>
                <a:cubicBezTo>
                  <a:pt x="8532843" y="896868"/>
                  <a:pt x="8497743" y="898476"/>
                  <a:pt x="8464106" y="918004"/>
                </a:cubicBezTo>
                <a:cubicBezTo>
                  <a:pt x="8412327" y="948238"/>
                  <a:pt x="8341122" y="949523"/>
                  <a:pt x="8278324" y="963769"/>
                </a:cubicBezTo>
                <a:cubicBezTo>
                  <a:pt x="8262086" y="967408"/>
                  <a:pt x="8245335" y="969987"/>
                  <a:pt x="8229128" y="973810"/>
                </a:cubicBezTo>
                <a:cubicBezTo>
                  <a:pt x="8199180" y="980915"/>
                  <a:pt x="8169646" y="988338"/>
                  <a:pt x="8139751" y="995815"/>
                </a:cubicBezTo>
                <a:cubicBezTo>
                  <a:pt x="8134478" y="997132"/>
                  <a:pt x="8128438" y="998185"/>
                  <a:pt x="8123571" y="999822"/>
                </a:cubicBezTo>
                <a:cubicBezTo>
                  <a:pt x="8078628" y="1014164"/>
                  <a:pt x="8034565" y="1029514"/>
                  <a:pt x="7988699" y="1042479"/>
                </a:cubicBezTo>
                <a:cubicBezTo>
                  <a:pt x="7966302" y="1048884"/>
                  <a:pt x="7941011" y="1052871"/>
                  <a:pt x="7917214" y="1054565"/>
                </a:cubicBezTo>
                <a:cubicBezTo>
                  <a:pt x="7847636" y="1059584"/>
                  <a:pt x="7779165" y="1067276"/>
                  <a:pt x="7710915" y="1084190"/>
                </a:cubicBezTo>
                <a:cubicBezTo>
                  <a:pt x="7683826" y="1090885"/>
                  <a:pt x="7652466" y="1090640"/>
                  <a:pt x="7622959" y="1093150"/>
                </a:cubicBezTo>
                <a:cubicBezTo>
                  <a:pt x="7552361" y="1098691"/>
                  <a:pt x="7481710" y="1103861"/>
                  <a:pt x="7410782" y="1109640"/>
                </a:cubicBezTo>
                <a:cubicBezTo>
                  <a:pt x="7366505" y="1113312"/>
                  <a:pt x="7322030" y="1118147"/>
                  <a:pt x="7277754" y="1121822"/>
                </a:cubicBezTo>
                <a:cubicBezTo>
                  <a:pt x="7226619" y="1125906"/>
                  <a:pt x="7175601" y="1128277"/>
                  <a:pt x="7124540" y="1132918"/>
                </a:cubicBezTo>
                <a:cubicBezTo>
                  <a:pt x="7066293" y="1138207"/>
                  <a:pt x="7008028" y="1145955"/>
                  <a:pt x="6949752" y="1151058"/>
                </a:cubicBezTo>
                <a:cubicBezTo>
                  <a:pt x="6843217" y="1160027"/>
                  <a:pt x="6736882" y="1167834"/>
                  <a:pt x="6630249" y="1176063"/>
                </a:cubicBezTo>
                <a:cubicBezTo>
                  <a:pt x="6526849" y="1184018"/>
                  <a:pt x="6423556" y="1192713"/>
                  <a:pt x="6320634" y="1198901"/>
                </a:cubicBezTo>
                <a:cubicBezTo>
                  <a:pt x="6277297" y="1201496"/>
                  <a:pt x="6235232" y="1197679"/>
                  <a:pt x="6192343" y="1198323"/>
                </a:cubicBezTo>
                <a:cubicBezTo>
                  <a:pt x="6117131" y="1199612"/>
                  <a:pt x="6041418" y="1202485"/>
                  <a:pt x="5966562" y="1203723"/>
                </a:cubicBezTo>
                <a:cubicBezTo>
                  <a:pt x="5933144" y="1204338"/>
                  <a:pt x="5900754" y="1201974"/>
                  <a:pt x="5867227" y="1201847"/>
                </a:cubicBezTo>
                <a:cubicBezTo>
                  <a:pt x="5788180" y="1201796"/>
                  <a:pt x="5708354" y="1203933"/>
                  <a:pt x="5630172" y="1202248"/>
                </a:cubicBezTo>
                <a:cubicBezTo>
                  <a:pt x="5535908" y="1200213"/>
                  <a:pt x="5442984" y="1194779"/>
                  <a:pt x="5348949" y="1191768"/>
                </a:cubicBezTo>
                <a:cubicBezTo>
                  <a:pt x="5313810" y="1190551"/>
                  <a:pt x="5277251" y="1192179"/>
                  <a:pt x="5241228" y="1192408"/>
                </a:cubicBezTo>
                <a:cubicBezTo>
                  <a:pt x="5151316" y="1192775"/>
                  <a:pt x="5061657" y="1192349"/>
                  <a:pt x="4971133" y="1193559"/>
                </a:cubicBezTo>
                <a:cubicBezTo>
                  <a:pt x="4937685" y="1193988"/>
                  <a:pt x="4903114" y="1199299"/>
                  <a:pt x="4869416" y="1200519"/>
                </a:cubicBezTo>
                <a:cubicBezTo>
                  <a:pt x="4830283" y="1201947"/>
                  <a:pt x="4791348" y="1202215"/>
                  <a:pt x="4753274" y="1200850"/>
                </a:cubicBezTo>
                <a:cubicBezTo>
                  <a:pt x="4705682" y="1199144"/>
                  <a:pt x="4659172" y="1194829"/>
                  <a:pt x="4611883" y="1192701"/>
                </a:cubicBezTo>
                <a:cubicBezTo>
                  <a:pt x="4533819" y="1189298"/>
                  <a:pt x="4455420" y="1186135"/>
                  <a:pt x="4376825" y="1184131"/>
                </a:cubicBezTo>
                <a:cubicBezTo>
                  <a:pt x="4347226" y="1183446"/>
                  <a:pt x="4315374" y="1187423"/>
                  <a:pt x="4285471" y="1187158"/>
                </a:cubicBezTo>
                <a:cubicBezTo>
                  <a:pt x="4145774" y="1185753"/>
                  <a:pt x="4006046" y="1184162"/>
                  <a:pt x="3866543" y="1181596"/>
                </a:cubicBezTo>
                <a:cubicBezTo>
                  <a:pt x="3794230" y="1180207"/>
                  <a:pt x="3723633" y="1175551"/>
                  <a:pt x="3651342" y="1174348"/>
                </a:cubicBezTo>
                <a:cubicBezTo>
                  <a:pt x="3607885" y="1173562"/>
                  <a:pt x="3561907" y="1178044"/>
                  <a:pt x="3518453" y="1177258"/>
                </a:cubicBezTo>
                <a:cubicBezTo>
                  <a:pt x="3478287" y="1176568"/>
                  <a:pt x="3440399" y="1171400"/>
                  <a:pt x="3400818" y="1169685"/>
                </a:cubicBezTo>
                <a:cubicBezTo>
                  <a:pt x="3279824" y="1164099"/>
                  <a:pt x="3157310" y="1160621"/>
                  <a:pt x="3037154" y="1153217"/>
                </a:cubicBezTo>
                <a:cubicBezTo>
                  <a:pt x="2978373" y="1149708"/>
                  <a:pt x="2922429" y="1140508"/>
                  <a:pt x="2866260" y="1132283"/>
                </a:cubicBezTo>
                <a:cubicBezTo>
                  <a:pt x="2771049" y="1118489"/>
                  <a:pt x="2677107" y="1103380"/>
                  <a:pt x="2582173" y="1088979"/>
                </a:cubicBezTo>
                <a:cubicBezTo>
                  <a:pt x="2511090" y="1078352"/>
                  <a:pt x="2447356" y="1063086"/>
                  <a:pt x="2395406" y="1035945"/>
                </a:cubicBezTo>
                <a:cubicBezTo>
                  <a:pt x="2371411" y="1023508"/>
                  <a:pt x="2331675" y="1015582"/>
                  <a:pt x="2294751" y="1014618"/>
                </a:cubicBezTo>
                <a:cubicBezTo>
                  <a:pt x="2228580" y="1012920"/>
                  <a:pt x="2177384" y="998698"/>
                  <a:pt x="2122944" y="984751"/>
                </a:cubicBezTo>
                <a:cubicBezTo>
                  <a:pt x="2054121" y="967003"/>
                  <a:pt x="1981585" y="951294"/>
                  <a:pt x="1905504" y="941380"/>
                </a:cubicBezTo>
                <a:cubicBezTo>
                  <a:pt x="1830544" y="931682"/>
                  <a:pt x="1747929" y="932141"/>
                  <a:pt x="1671045" y="924228"/>
                </a:cubicBezTo>
                <a:cubicBezTo>
                  <a:pt x="1625936" y="919523"/>
                  <a:pt x="1585613" y="907528"/>
                  <a:pt x="1543856" y="898190"/>
                </a:cubicBezTo>
                <a:cubicBezTo>
                  <a:pt x="1502093" y="888855"/>
                  <a:pt x="1460606" y="878913"/>
                  <a:pt x="1419784" y="868500"/>
                </a:cubicBezTo>
                <a:cubicBezTo>
                  <a:pt x="1397486" y="862806"/>
                  <a:pt x="1378078" y="854435"/>
                  <a:pt x="1355116" y="849214"/>
                </a:cubicBezTo>
                <a:cubicBezTo>
                  <a:pt x="1311848" y="839527"/>
                  <a:pt x="1265353" y="832754"/>
                  <a:pt x="1223713" y="821702"/>
                </a:cubicBezTo>
                <a:cubicBezTo>
                  <a:pt x="1183577" y="811001"/>
                  <a:pt x="1138864" y="809072"/>
                  <a:pt x="1094193" y="804872"/>
                </a:cubicBezTo>
                <a:cubicBezTo>
                  <a:pt x="1060244" y="801784"/>
                  <a:pt x="1034230" y="787936"/>
                  <a:pt x="1001115" y="783030"/>
                </a:cubicBezTo>
                <a:cubicBezTo>
                  <a:pt x="953853" y="775990"/>
                  <a:pt x="916853" y="764276"/>
                  <a:pt x="879548" y="747884"/>
                </a:cubicBezTo>
                <a:cubicBezTo>
                  <a:pt x="837586" y="729513"/>
                  <a:pt x="770061" y="725929"/>
                  <a:pt x="711163" y="719039"/>
                </a:cubicBezTo>
                <a:cubicBezTo>
                  <a:pt x="661152" y="713146"/>
                  <a:pt x="604343" y="715774"/>
                  <a:pt x="557941" y="707101"/>
                </a:cubicBezTo>
                <a:cubicBezTo>
                  <a:pt x="525381" y="700984"/>
                  <a:pt x="499355" y="684493"/>
                  <a:pt x="480347" y="668702"/>
                </a:cubicBezTo>
                <a:cubicBezTo>
                  <a:pt x="437718" y="632865"/>
                  <a:pt x="370204" y="616630"/>
                  <a:pt x="296224" y="603583"/>
                </a:cubicBezTo>
                <a:cubicBezTo>
                  <a:pt x="220741" y="590184"/>
                  <a:pt x="148480" y="573869"/>
                  <a:pt x="72689" y="560892"/>
                </a:cubicBezTo>
                <a:lnTo>
                  <a:pt x="0" y="543486"/>
                </a:lnTo>
                <a:lnTo>
                  <a:pt x="0" y="384357"/>
                </a:lnTo>
                <a:lnTo>
                  <a:pt x="51784" y="393937"/>
                </a:lnTo>
                <a:cubicBezTo>
                  <a:pt x="104770" y="397707"/>
                  <a:pt x="153378" y="409086"/>
                  <a:pt x="205561" y="414859"/>
                </a:cubicBezTo>
                <a:cubicBezTo>
                  <a:pt x="254062" y="420400"/>
                  <a:pt x="305001" y="422574"/>
                  <a:pt x="354391" y="426667"/>
                </a:cubicBezTo>
                <a:cubicBezTo>
                  <a:pt x="386450" y="429269"/>
                  <a:pt x="420771" y="429847"/>
                  <a:pt x="448281" y="436308"/>
                </a:cubicBezTo>
                <a:cubicBezTo>
                  <a:pt x="499904" y="448391"/>
                  <a:pt x="551004" y="446576"/>
                  <a:pt x="611518" y="434166"/>
                </a:cubicBezTo>
                <a:cubicBezTo>
                  <a:pt x="654695" y="425361"/>
                  <a:pt x="702395" y="422710"/>
                  <a:pt x="746076" y="422520"/>
                </a:cubicBezTo>
                <a:cubicBezTo>
                  <a:pt x="798481" y="422218"/>
                  <a:pt x="848400" y="419817"/>
                  <a:pt x="902724" y="409989"/>
                </a:cubicBezTo>
                <a:cubicBezTo>
                  <a:pt x="977291" y="396518"/>
                  <a:pt x="1048428" y="397321"/>
                  <a:pt x="1113854" y="414230"/>
                </a:cubicBezTo>
                <a:cubicBezTo>
                  <a:pt x="1184155" y="432145"/>
                  <a:pt x="1258677" y="446437"/>
                  <a:pt x="1333449" y="459938"/>
                </a:cubicBezTo>
                <a:cubicBezTo>
                  <a:pt x="1354772" y="463883"/>
                  <a:pt x="1385284" y="463304"/>
                  <a:pt x="1408608" y="458278"/>
                </a:cubicBezTo>
                <a:cubicBezTo>
                  <a:pt x="1483492" y="441930"/>
                  <a:pt x="1561495" y="427025"/>
                  <a:pt x="1630191" y="403061"/>
                </a:cubicBezTo>
                <a:cubicBezTo>
                  <a:pt x="1735315" y="366348"/>
                  <a:pt x="1840887" y="337881"/>
                  <a:pt x="1956289" y="332366"/>
                </a:cubicBezTo>
                <a:cubicBezTo>
                  <a:pt x="1986669" y="330865"/>
                  <a:pt x="2019100" y="336056"/>
                  <a:pt x="2042814" y="344002"/>
                </a:cubicBezTo>
                <a:cubicBezTo>
                  <a:pt x="2085261" y="358150"/>
                  <a:pt x="2126350" y="370413"/>
                  <a:pt x="2183420" y="369635"/>
                </a:cubicBezTo>
                <a:cubicBezTo>
                  <a:pt x="2235035" y="368879"/>
                  <a:pt x="2279659" y="405942"/>
                  <a:pt x="2269566" y="439859"/>
                </a:cubicBezTo>
                <a:cubicBezTo>
                  <a:pt x="2258267" y="478101"/>
                  <a:pt x="2277762" y="504964"/>
                  <a:pt x="2331129" y="524163"/>
                </a:cubicBezTo>
                <a:cubicBezTo>
                  <a:pt x="2352980" y="531807"/>
                  <a:pt x="2364861" y="546162"/>
                  <a:pt x="2385112" y="555357"/>
                </a:cubicBezTo>
                <a:cubicBezTo>
                  <a:pt x="2401860" y="562976"/>
                  <a:pt x="2421927" y="570875"/>
                  <a:pt x="2444033" y="572629"/>
                </a:cubicBezTo>
                <a:cubicBezTo>
                  <a:pt x="2483469" y="575878"/>
                  <a:pt x="2509763" y="584022"/>
                  <a:pt x="2525979" y="603233"/>
                </a:cubicBezTo>
                <a:cubicBezTo>
                  <a:pt x="2549282" y="631254"/>
                  <a:pt x="2578520" y="657481"/>
                  <a:pt x="2603911" y="684825"/>
                </a:cubicBezTo>
                <a:cubicBezTo>
                  <a:pt x="2618910" y="700624"/>
                  <a:pt x="2643515" y="707120"/>
                  <a:pt x="2678828" y="706990"/>
                </a:cubicBezTo>
                <a:cubicBezTo>
                  <a:pt x="2699243" y="707100"/>
                  <a:pt x="2725615" y="705603"/>
                  <a:pt x="2738094" y="711376"/>
                </a:cubicBezTo>
                <a:cubicBezTo>
                  <a:pt x="2805960" y="742855"/>
                  <a:pt x="2895980" y="733032"/>
                  <a:pt x="2983806" y="728243"/>
                </a:cubicBezTo>
                <a:cubicBezTo>
                  <a:pt x="2993929" y="727744"/>
                  <a:pt x="3004007" y="726871"/>
                  <a:pt x="3013997" y="725446"/>
                </a:cubicBezTo>
                <a:cubicBezTo>
                  <a:pt x="3136002" y="707474"/>
                  <a:pt x="3250133" y="713470"/>
                  <a:pt x="3364419" y="720577"/>
                </a:cubicBezTo>
                <a:cubicBezTo>
                  <a:pt x="3394563" y="722507"/>
                  <a:pt x="3428050" y="719807"/>
                  <a:pt x="3460521" y="717628"/>
                </a:cubicBezTo>
                <a:cubicBezTo>
                  <a:pt x="3545330" y="712137"/>
                  <a:pt x="3633314" y="698262"/>
                  <a:pt x="3710982" y="714182"/>
                </a:cubicBezTo>
                <a:cubicBezTo>
                  <a:pt x="3772122" y="726607"/>
                  <a:pt x="3825029" y="745116"/>
                  <a:pt x="3850961" y="778802"/>
                </a:cubicBezTo>
                <a:cubicBezTo>
                  <a:pt x="3868395" y="801427"/>
                  <a:pt x="3898481" y="813185"/>
                  <a:pt x="3946286" y="816372"/>
                </a:cubicBezTo>
                <a:cubicBezTo>
                  <a:pt x="3987480" y="819179"/>
                  <a:pt x="4025130" y="827781"/>
                  <a:pt x="4065132" y="832459"/>
                </a:cubicBezTo>
                <a:cubicBezTo>
                  <a:pt x="4086246" y="834922"/>
                  <a:pt x="4110400" y="838274"/>
                  <a:pt x="4132173" y="835167"/>
                </a:cubicBezTo>
                <a:cubicBezTo>
                  <a:pt x="4190358" y="826865"/>
                  <a:pt x="4249453" y="817300"/>
                  <a:pt x="4305858" y="804156"/>
                </a:cubicBezTo>
                <a:cubicBezTo>
                  <a:pt x="4334041" y="797490"/>
                  <a:pt x="4360739" y="782919"/>
                  <a:pt x="4382131" y="769481"/>
                </a:cubicBezTo>
                <a:cubicBezTo>
                  <a:pt x="4404161" y="755388"/>
                  <a:pt x="4425552" y="747047"/>
                  <a:pt x="4453289" y="752531"/>
                </a:cubicBezTo>
                <a:cubicBezTo>
                  <a:pt x="4522267" y="766292"/>
                  <a:pt x="4590589" y="780524"/>
                  <a:pt x="4657971" y="795835"/>
                </a:cubicBezTo>
                <a:cubicBezTo>
                  <a:pt x="4669645" y="798513"/>
                  <a:pt x="4675987" y="807238"/>
                  <a:pt x="4682399" y="813876"/>
                </a:cubicBezTo>
                <a:cubicBezTo>
                  <a:pt x="4712325" y="844914"/>
                  <a:pt x="4739115" y="876968"/>
                  <a:pt x="4771814" y="907046"/>
                </a:cubicBezTo>
                <a:cubicBezTo>
                  <a:pt x="4783117" y="917329"/>
                  <a:pt x="4807945" y="922850"/>
                  <a:pt x="4827520" y="929876"/>
                </a:cubicBezTo>
                <a:cubicBezTo>
                  <a:pt x="4833681" y="932206"/>
                  <a:pt x="4845543" y="931081"/>
                  <a:pt x="4849942" y="933851"/>
                </a:cubicBezTo>
                <a:cubicBezTo>
                  <a:pt x="4888949" y="959631"/>
                  <a:pt x="4951287" y="954890"/>
                  <a:pt x="5009626" y="957896"/>
                </a:cubicBezTo>
                <a:cubicBezTo>
                  <a:pt x="5059523" y="960407"/>
                  <a:pt x="5111928" y="960104"/>
                  <a:pt x="5158711" y="963814"/>
                </a:cubicBezTo>
                <a:cubicBezTo>
                  <a:pt x="5231307" y="969696"/>
                  <a:pt x="5298173" y="973751"/>
                  <a:pt x="5376427" y="963151"/>
                </a:cubicBezTo>
                <a:cubicBezTo>
                  <a:pt x="5408579" y="958754"/>
                  <a:pt x="5448461" y="970245"/>
                  <a:pt x="5475787" y="980508"/>
                </a:cubicBezTo>
                <a:cubicBezTo>
                  <a:pt x="5528518" y="1000363"/>
                  <a:pt x="5584839" y="1001958"/>
                  <a:pt x="5653401" y="987268"/>
                </a:cubicBezTo>
                <a:cubicBezTo>
                  <a:pt x="5676008" y="982341"/>
                  <a:pt x="5702558" y="984595"/>
                  <a:pt x="5726340" y="985357"/>
                </a:cubicBezTo>
                <a:cubicBezTo>
                  <a:pt x="5748643" y="985952"/>
                  <a:pt x="5770110" y="988364"/>
                  <a:pt x="5790563" y="991300"/>
                </a:cubicBezTo>
                <a:cubicBezTo>
                  <a:pt x="5815128" y="994969"/>
                  <a:pt x="5845522" y="996110"/>
                  <a:pt x="5860260" y="1004958"/>
                </a:cubicBezTo>
                <a:cubicBezTo>
                  <a:pt x="5906803" y="1032493"/>
                  <a:pt x="5977069" y="1037385"/>
                  <a:pt x="6042101" y="1036226"/>
                </a:cubicBezTo>
                <a:cubicBezTo>
                  <a:pt x="6128232" y="1034888"/>
                  <a:pt x="6222269" y="1027704"/>
                  <a:pt x="6301998" y="989138"/>
                </a:cubicBezTo>
                <a:cubicBezTo>
                  <a:pt x="6349672" y="965909"/>
                  <a:pt x="6396952" y="955198"/>
                  <a:pt x="6452025" y="968489"/>
                </a:cubicBezTo>
                <a:cubicBezTo>
                  <a:pt x="6489401" y="977695"/>
                  <a:pt x="6558002" y="960731"/>
                  <a:pt x="6589205" y="939474"/>
                </a:cubicBezTo>
                <a:cubicBezTo>
                  <a:pt x="6600499" y="931821"/>
                  <a:pt x="6612148" y="924116"/>
                  <a:pt x="6631069" y="911222"/>
                </a:cubicBezTo>
                <a:cubicBezTo>
                  <a:pt x="6674305" y="951313"/>
                  <a:pt x="6752346" y="944332"/>
                  <a:pt x="6828274" y="942941"/>
                </a:cubicBezTo>
                <a:cubicBezTo>
                  <a:pt x="6874780" y="942157"/>
                  <a:pt x="6889173" y="963896"/>
                  <a:pt x="6900803" y="984140"/>
                </a:cubicBezTo>
                <a:cubicBezTo>
                  <a:pt x="6921316" y="1020676"/>
                  <a:pt x="6959796" y="1032557"/>
                  <a:pt x="7034668" y="1018665"/>
                </a:cubicBezTo>
                <a:cubicBezTo>
                  <a:pt x="7117337" y="1003282"/>
                  <a:pt x="7199637" y="985309"/>
                  <a:pt x="7281067" y="966327"/>
                </a:cubicBezTo>
                <a:cubicBezTo>
                  <a:pt x="7332521" y="954266"/>
                  <a:pt x="7378029" y="936255"/>
                  <a:pt x="7412780" y="909206"/>
                </a:cubicBezTo>
                <a:cubicBezTo>
                  <a:pt x="7446535" y="882864"/>
                  <a:pt x="7455445" y="884046"/>
                  <a:pt x="7500327" y="894826"/>
                </a:cubicBezTo>
                <a:cubicBezTo>
                  <a:pt x="7552743" y="907363"/>
                  <a:pt x="7606735" y="918164"/>
                  <a:pt x="7662324" y="927415"/>
                </a:cubicBezTo>
                <a:cubicBezTo>
                  <a:pt x="7679867" y="930387"/>
                  <a:pt x="7704114" y="926740"/>
                  <a:pt x="7725334" y="924844"/>
                </a:cubicBezTo>
                <a:cubicBezTo>
                  <a:pt x="7761320" y="921787"/>
                  <a:pt x="7798617" y="920242"/>
                  <a:pt x="7833279" y="913031"/>
                </a:cubicBezTo>
                <a:cubicBezTo>
                  <a:pt x="7866516" y="906023"/>
                  <a:pt x="7898634" y="893700"/>
                  <a:pt x="7928605" y="881683"/>
                </a:cubicBezTo>
                <a:cubicBezTo>
                  <a:pt x="8012311" y="848025"/>
                  <a:pt x="8088138" y="810205"/>
                  <a:pt x="8146597" y="762968"/>
                </a:cubicBezTo>
                <a:cubicBezTo>
                  <a:pt x="8154091" y="756800"/>
                  <a:pt x="8170249" y="752606"/>
                  <a:pt x="8183577" y="749005"/>
                </a:cubicBezTo>
                <a:cubicBezTo>
                  <a:pt x="8205312" y="743071"/>
                  <a:pt x="8227788" y="737222"/>
                  <a:pt x="8250224" y="733642"/>
                </a:cubicBezTo>
                <a:cubicBezTo>
                  <a:pt x="8359189" y="716209"/>
                  <a:pt x="8441164" y="678078"/>
                  <a:pt x="8505929" y="626542"/>
                </a:cubicBezTo>
                <a:cubicBezTo>
                  <a:pt x="8524585" y="611796"/>
                  <a:pt x="8540107" y="608259"/>
                  <a:pt x="8564194" y="618796"/>
                </a:cubicBezTo>
                <a:cubicBezTo>
                  <a:pt x="8592162" y="631043"/>
                  <a:pt x="8628032" y="619507"/>
                  <a:pt x="8660705" y="611069"/>
                </a:cubicBezTo>
                <a:cubicBezTo>
                  <a:pt x="8694442" y="602479"/>
                  <a:pt x="8728514" y="593651"/>
                  <a:pt x="8762255" y="585060"/>
                </a:cubicBezTo>
                <a:cubicBezTo>
                  <a:pt x="8787227" y="578855"/>
                  <a:pt x="8811899" y="573069"/>
                  <a:pt x="8836439" y="566358"/>
                </a:cubicBezTo>
                <a:cubicBezTo>
                  <a:pt x="8912856" y="545447"/>
                  <a:pt x="8983243" y="538425"/>
                  <a:pt x="9050728" y="559575"/>
                </a:cubicBezTo>
                <a:cubicBezTo>
                  <a:pt x="9102219" y="575830"/>
                  <a:pt x="9164950" y="573868"/>
                  <a:pt x="9229627" y="557464"/>
                </a:cubicBezTo>
                <a:cubicBezTo>
                  <a:pt x="9237706" y="555368"/>
                  <a:pt x="9247529" y="550190"/>
                  <a:pt x="9253451" y="550855"/>
                </a:cubicBezTo>
                <a:cubicBezTo>
                  <a:pt x="9342568" y="560232"/>
                  <a:pt x="9405310" y="512383"/>
                  <a:pt x="9484214" y="498671"/>
                </a:cubicBezTo>
                <a:cubicBezTo>
                  <a:pt x="9519035" y="492570"/>
                  <a:pt x="9552778" y="473783"/>
                  <a:pt x="9582633" y="458384"/>
                </a:cubicBezTo>
                <a:cubicBezTo>
                  <a:pt x="9623689" y="437231"/>
                  <a:pt x="9660183" y="417297"/>
                  <a:pt x="9719670" y="415607"/>
                </a:cubicBezTo>
                <a:cubicBezTo>
                  <a:pt x="9779189" y="414101"/>
                  <a:pt x="9830940" y="393878"/>
                  <a:pt x="9871784" y="366147"/>
                </a:cubicBezTo>
                <a:cubicBezTo>
                  <a:pt x="9903014" y="345075"/>
                  <a:pt x="9939570" y="338349"/>
                  <a:pt x="9984494" y="336660"/>
                </a:cubicBezTo>
                <a:cubicBezTo>
                  <a:pt x="10040642" y="334503"/>
                  <a:pt x="10098165" y="326674"/>
                  <a:pt x="10154708" y="322193"/>
                </a:cubicBezTo>
                <a:cubicBezTo>
                  <a:pt x="10166953" y="321201"/>
                  <a:pt x="10182669" y="321603"/>
                  <a:pt x="10190446" y="325025"/>
                </a:cubicBezTo>
                <a:cubicBezTo>
                  <a:pt x="10285769" y="367692"/>
                  <a:pt x="10408999" y="350677"/>
                  <a:pt x="10530736" y="335953"/>
                </a:cubicBezTo>
                <a:cubicBezTo>
                  <a:pt x="10604506" y="327127"/>
                  <a:pt x="10678397" y="316584"/>
                  <a:pt x="10752157" y="305117"/>
                </a:cubicBezTo>
                <a:cubicBezTo>
                  <a:pt x="10777120" y="301365"/>
                  <a:pt x="10803110" y="294636"/>
                  <a:pt x="10824452" y="285927"/>
                </a:cubicBezTo>
                <a:cubicBezTo>
                  <a:pt x="10868837" y="267698"/>
                  <a:pt x="10909147" y="246465"/>
                  <a:pt x="10953152" y="228102"/>
                </a:cubicBezTo>
                <a:cubicBezTo>
                  <a:pt x="10969622" y="221030"/>
                  <a:pt x="10991730" y="217688"/>
                  <a:pt x="11011614" y="214096"/>
                </a:cubicBezTo>
                <a:cubicBezTo>
                  <a:pt x="11046743" y="207573"/>
                  <a:pt x="11086641" y="206412"/>
                  <a:pt x="11116031" y="195421"/>
                </a:cubicBezTo>
                <a:cubicBezTo>
                  <a:pt x="11192467" y="166956"/>
                  <a:pt x="11266913" y="160299"/>
                  <a:pt x="11344303" y="166629"/>
                </a:cubicBezTo>
                <a:cubicBezTo>
                  <a:pt x="11452657" y="175527"/>
                  <a:pt x="11551626" y="159519"/>
                  <a:pt x="11639050" y="108526"/>
                </a:cubicBezTo>
                <a:cubicBezTo>
                  <a:pt x="11678385" y="85543"/>
                  <a:pt x="11720243" y="87879"/>
                  <a:pt x="11757532" y="96530"/>
                </a:cubicBezTo>
                <a:cubicBezTo>
                  <a:pt x="11800499" y="106640"/>
                  <a:pt x="11840704" y="105056"/>
                  <a:pt x="11885799" y="86728"/>
                </a:cubicBezTo>
                <a:cubicBezTo>
                  <a:pt x="11895784" y="82659"/>
                  <a:pt x="11910604" y="81867"/>
                  <a:pt x="11922874" y="81060"/>
                </a:cubicBezTo>
                <a:cubicBezTo>
                  <a:pt x="11992783" y="75806"/>
                  <a:pt x="12063500" y="73647"/>
                  <a:pt x="12115331" y="33587"/>
                </a:cubicBezTo>
                <a:cubicBezTo>
                  <a:pt x="12125500" y="25715"/>
                  <a:pt x="12143693" y="20477"/>
                  <a:pt x="12158080" y="1408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0" name="Google Shape;150;p9"/>
          <p:cNvSpPr/>
          <p:nvPr/>
        </p:nvSpPr>
        <p:spPr>
          <a:xfrm>
            <a:off x="0" y="3014035"/>
            <a:ext cx="12192000" cy="1203824"/>
          </a:xfrm>
          <a:custGeom>
            <a:rect b="b" l="l" r="r" t="t"/>
            <a:pathLst>
              <a:path extrusionOk="0" h="1203824" w="12192000">
                <a:moveTo>
                  <a:pt x="12192000" y="0"/>
                </a:moveTo>
                <a:lnTo>
                  <a:pt x="12192000" y="463429"/>
                </a:lnTo>
                <a:lnTo>
                  <a:pt x="12190876" y="463512"/>
                </a:lnTo>
                <a:cubicBezTo>
                  <a:pt x="12153133" y="467010"/>
                  <a:pt x="12115042" y="473200"/>
                  <a:pt x="12077245" y="476327"/>
                </a:cubicBezTo>
                <a:cubicBezTo>
                  <a:pt x="12046307" y="479040"/>
                  <a:pt x="12015359" y="479114"/>
                  <a:pt x="11984517" y="479927"/>
                </a:cubicBezTo>
                <a:cubicBezTo>
                  <a:pt x="11973265" y="480210"/>
                  <a:pt x="11961485" y="476792"/>
                  <a:pt x="11951600" y="478957"/>
                </a:cubicBezTo>
                <a:cubicBezTo>
                  <a:pt x="11853497" y="501074"/>
                  <a:pt x="11777036" y="475730"/>
                  <a:pt x="11690904" y="471970"/>
                </a:cubicBezTo>
                <a:cubicBezTo>
                  <a:pt x="11600358" y="467893"/>
                  <a:pt x="11511400" y="454530"/>
                  <a:pt x="11413965" y="476172"/>
                </a:cubicBezTo>
                <a:cubicBezTo>
                  <a:pt x="11355010" y="489304"/>
                  <a:pt x="11299073" y="508237"/>
                  <a:pt x="11240739" y="523169"/>
                </a:cubicBezTo>
                <a:cubicBezTo>
                  <a:pt x="11219994" y="528395"/>
                  <a:pt x="11196384" y="531385"/>
                  <a:pt x="11175005" y="532169"/>
                </a:cubicBezTo>
                <a:cubicBezTo>
                  <a:pt x="11071819" y="536506"/>
                  <a:pt x="10971303" y="549336"/>
                  <a:pt x="10873726" y="580253"/>
                </a:cubicBezTo>
                <a:cubicBezTo>
                  <a:pt x="10856992" y="585473"/>
                  <a:pt x="10839156" y="590660"/>
                  <a:pt x="10821306" y="593207"/>
                </a:cubicBezTo>
                <a:cubicBezTo>
                  <a:pt x="10723500" y="607162"/>
                  <a:pt x="10626924" y="616976"/>
                  <a:pt x="10530811" y="612184"/>
                </a:cubicBezTo>
                <a:cubicBezTo>
                  <a:pt x="10498527" y="610559"/>
                  <a:pt x="10460885" y="619895"/>
                  <a:pt x="10426049" y="623354"/>
                </a:cubicBezTo>
                <a:cubicBezTo>
                  <a:pt x="10393740" y="626644"/>
                  <a:pt x="10360820" y="630774"/>
                  <a:pt x="10329156" y="630948"/>
                </a:cubicBezTo>
                <a:cubicBezTo>
                  <a:pt x="10282924" y="631125"/>
                  <a:pt x="10240698" y="636395"/>
                  <a:pt x="10194727" y="648617"/>
                </a:cubicBezTo>
                <a:cubicBezTo>
                  <a:pt x="10150847" y="660165"/>
                  <a:pt x="10102287" y="664450"/>
                  <a:pt x="10055906" y="671256"/>
                </a:cubicBezTo>
                <a:cubicBezTo>
                  <a:pt x="10004174" y="678826"/>
                  <a:pt x="9952442" y="686395"/>
                  <a:pt x="9900551" y="692855"/>
                </a:cubicBezTo>
                <a:cubicBezTo>
                  <a:pt x="9879793" y="695439"/>
                  <a:pt x="9855180" y="691398"/>
                  <a:pt x="9838464" y="696804"/>
                </a:cubicBezTo>
                <a:cubicBezTo>
                  <a:pt x="9784563" y="714690"/>
                  <a:pt x="9727517" y="710557"/>
                  <a:pt x="9672957" y="723816"/>
                </a:cubicBezTo>
                <a:cubicBezTo>
                  <a:pt x="9646220" y="730464"/>
                  <a:pt x="9614440" y="727257"/>
                  <a:pt x="9585066" y="730692"/>
                </a:cubicBezTo>
                <a:cubicBezTo>
                  <a:pt x="9537047" y="736221"/>
                  <a:pt x="9489294" y="743601"/>
                  <a:pt x="9441407" y="750055"/>
                </a:cubicBezTo>
                <a:cubicBezTo>
                  <a:pt x="9425674" y="752111"/>
                  <a:pt x="9410218" y="753561"/>
                  <a:pt x="9394459" y="755431"/>
                </a:cubicBezTo>
                <a:cubicBezTo>
                  <a:pt x="9380484" y="757048"/>
                  <a:pt x="9365611" y="757472"/>
                  <a:pt x="9352590" y="760650"/>
                </a:cubicBezTo>
                <a:cubicBezTo>
                  <a:pt x="9305415" y="772102"/>
                  <a:pt x="9259379" y="786411"/>
                  <a:pt x="9211614" y="796248"/>
                </a:cubicBezTo>
                <a:cubicBezTo>
                  <a:pt x="9170220" y="804796"/>
                  <a:pt x="9126523" y="807444"/>
                  <a:pt x="9084667" y="815303"/>
                </a:cubicBezTo>
                <a:cubicBezTo>
                  <a:pt x="9010868" y="829042"/>
                  <a:pt x="8937412" y="845188"/>
                  <a:pt x="8863666" y="859298"/>
                </a:cubicBezTo>
                <a:cubicBezTo>
                  <a:pt x="8847706" y="862330"/>
                  <a:pt x="8830271" y="860096"/>
                  <a:pt x="8813796" y="862070"/>
                </a:cubicBezTo>
                <a:cubicBezTo>
                  <a:pt x="8762262" y="868479"/>
                  <a:pt x="8710833" y="875626"/>
                  <a:pt x="8659351" y="882406"/>
                </a:cubicBezTo>
                <a:cubicBezTo>
                  <a:pt x="8630055" y="886396"/>
                  <a:pt x="8600505" y="891179"/>
                  <a:pt x="8571352" y="893639"/>
                </a:cubicBezTo>
                <a:cubicBezTo>
                  <a:pt x="8532843" y="896868"/>
                  <a:pt x="8497743" y="898476"/>
                  <a:pt x="8464106" y="918004"/>
                </a:cubicBezTo>
                <a:cubicBezTo>
                  <a:pt x="8412327" y="948238"/>
                  <a:pt x="8341122" y="949523"/>
                  <a:pt x="8278324" y="963769"/>
                </a:cubicBezTo>
                <a:cubicBezTo>
                  <a:pt x="8262086" y="967408"/>
                  <a:pt x="8245335" y="969987"/>
                  <a:pt x="8229128" y="973810"/>
                </a:cubicBezTo>
                <a:cubicBezTo>
                  <a:pt x="8199180" y="980915"/>
                  <a:pt x="8169646" y="988338"/>
                  <a:pt x="8139751" y="995815"/>
                </a:cubicBezTo>
                <a:cubicBezTo>
                  <a:pt x="8134478" y="997132"/>
                  <a:pt x="8128438" y="998185"/>
                  <a:pt x="8123571" y="999822"/>
                </a:cubicBezTo>
                <a:cubicBezTo>
                  <a:pt x="8078628" y="1014164"/>
                  <a:pt x="8034565" y="1029514"/>
                  <a:pt x="7988699" y="1042479"/>
                </a:cubicBezTo>
                <a:cubicBezTo>
                  <a:pt x="7966302" y="1048884"/>
                  <a:pt x="7941011" y="1052871"/>
                  <a:pt x="7917214" y="1054565"/>
                </a:cubicBezTo>
                <a:cubicBezTo>
                  <a:pt x="7847636" y="1059584"/>
                  <a:pt x="7779165" y="1067276"/>
                  <a:pt x="7710915" y="1084190"/>
                </a:cubicBezTo>
                <a:cubicBezTo>
                  <a:pt x="7683826" y="1090885"/>
                  <a:pt x="7652466" y="1090640"/>
                  <a:pt x="7622959" y="1093150"/>
                </a:cubicBezTo>
                <a:cubicBezTo>
                  <a:pt x="7552361" y="1098691"/>
                  <a:pt x="7481710" y="1103861"/>
                  <a:pt x="7410782" y="1109640"/>
                </a:cubicBezTo>
                <a:cubicBezTo>
                  <a:pt x="7366505" y="1113312"/>
                  <a:pt x="7322030" y="1118147"/>
                  <a:pt x="7277754" y="1121822"/>
                </a:cubicBezTo>
                <a:cubicBezTo>
                  <a:pt x="7226619" y="1125906"/>
                  <a:pt x="7175601" y="1128277"/>
                  <a:pt x="7124540" y="1132918"/>
                </a:cubicBezTo>
                <a:cubicBezTo>
                  <a:pt x="7066293" y="1138207"/>
                  <a:pt x="7008028" y="1145955"/>
                  <a:pt x="6949752" y="1151058"/>
                </a:cubicBezTo>
                <a:cubicBezTo>
                  <a:pt x="6843217" y="1160027"/>
                  <a:pt x="6736882" y="1167834"/>
                  <a:pt x="6630249" y="1176063"/>
                </a:cubicBezTo>
                <a:cubicBezTo>
                  <a:pt x="6526849" y="1184018"/>
                  <a:pt x="6423556" y="1192713"/>
                  <a:pt x="6320634" y="1198901"/>
                </a:cubicBezTo>
                <a:cubicBezTo>
                  <a:pt x="6277297" y="1201496"/>
                  <a:pt x="6235232" y="1197679"/>
                  <a:pt x="6192343" y="1198323"/>
                </a:cubicBezTo>
                <a:cubicBezTo>
                  <a:pt x="6117131" y="1199612"/>
                  <a:pt x="6041418" y="1202485"/>
                  <a:pt x="5966562" y="1203723"/>
                </a:cubicBezTo>
                <a:cubicBezTo>
                  <a:pt x="5933144" y="1204338"/>
                  <a:pt x="5900754" y="1201974"/>
                  <a:pt x="5867227" y="1201847"/>
                </a:cubicBezTo>
                <a:cubicBezTo>
                  <a:pt x="5788180" y="1201796"/>
                  <a:pt x="5708354" y="1203933"/>
                  <a:pt x="5630172" y="1202248"/>
                </a:cubicBezTo>
                <a:cubicBezTo>
                  <a:pt x="5535908" y="1200213"/>
                  <a:pt x="5442984" y="1194779"/>
                  <a:pt x="5348949" y="1191768"/>
                </a:cubicBezTo>
                <a:cubicBezTo>
                  <a:pt x="5313810" y="1190551"/>
                  <a:pt x="5277251" y="1192179"/>
                  <a:pt x="5241228" y="1192408"/>
                </a:cubicBezTo>
                <a:cubicBezTo>
                  <a:pt x="5151316" y="1192775"/>
                  <a:pt x="5061657" y="1192349"/>
                  <a:pt x="4971133" y="1193559"/>
                </a:cubicBezTo>
                <a:cubicBezTo>
                  <a:pt x="4937685" y="1193988"/>
                  <a:pt x="4903114" y="1199299"/>
                  <a:pt x="4869416" y="1200519"/>
                </a:cubicBezTo>
                <a:cubicBezTo>
                  <a:pt x="4830283" y="1201947"/>
                  <a:pt x="4791348" y="1202215"/>
                  <a:pt x="4753274" y="1200850"/>
                </a:cubicBezTo>
                <a:cubicBezTo>
                  <a:pt x="4705682" y="1199144"/>
                  <a:pt x="4659172" y="1194829"/>
                  <a:pt x="4611883" y="1192701"/>
                </a:cubicBezTo>
                <a:cubicBezTo>
                  <a:pt x="4533819" y="1189298"/>
                  <a:pt x="4455420" y="1186135"/>
                  <a:pt x="4376825" y="1184131"/>
                </a:cubicBezTo>
                <a:cubicBezTo>
                  <a:pt x="4347226" y="1183446"/>
                  <a:pt x="4315374" y="1187423"/>
                  <a:pt x="4285471" y="1187158"/>
                </a:cubicBezTo>
                <a:cubicBezTo>
                  <a:pt x="4145774" y="1185753"/>
                  <a:pt x="4006046" y="1184162"/>
                  <a:pt x="3866543" y="1181596"/>
                </a:cubicBezTo>
                <a:cubicBezTo>
                  <a:pt x="3794230" y="1180207"/>
                  <a:pt x="3723633" y="1175551"/>
                  <a:pt x="3651342" y="1174348"/>
                </a:cubicBezTo>
                <a:cubicBezTo>
                  <a:pt x="3607885" y="1173562"/>
                  <a:pt x="3561907" y="1178044"/>
                  <a:pt x="3518453" y="1177258"/>
                </a:cubicBezTo>
                <a:cubicBezTo>
                  <a:pt x="3478287" y="1176568"/>
                  <a:pt x="3440399" y="1171400"/>
                  <a:pt x="3400818" y="1169685"/>
                </a:cubicBezTo>
                <a:cubicBezTo>
                  <a:pt x="3279824" y="1164099"/>
                  <a:pt x="3157310" y="1160621"/>
                  <a:pt x="3037154" y="1153217"/>
                </a:cubicBezTo>
                <a:cubicBezTo>
                  <a:pt x="2978373" y="1149708"/>
                  <a:pt x="2922429" y="1140508"/>
                  <a:pt x="2866260" y="1132283"/>
                </a:cubicBezTo>
                <a:cubicBezTo>
                  <a:pt x="2771049" y="1118489"/>
                  <a:pt x="2677107" y="1103380"/>
                  <a:pt x="2582173" y="1088979"/>
                </a:cubicBezTo>
                <a:cubicBezTo>
                  <a:pt x="2511090" y="1078352"/>
                  <a:pt x="2447356" y="1063086"/>
                  <a:pt x="2395406" y="1035945"/>
                </a:cubicBezTo>
                <a:cubicBezTo>
                  <a:pt x="2371411" y="1023508"/>
                  <a:pt x="2331675" y="1015582"/>
                  <a:pt x="2294751" y="1014618"/>
                </a:cubicBezTo>
                <a:cubicBezTo>
                  <a:pt x="2228580" y="1012920"/>
                  <a:pt x="2177384" y="998698"/>
                  <a:pt x="2122944" y="984751"/>
                </a:cubicBezTo>
                <a:cubicBezTo>
                  <a:pt x="2054121" y="967003"/>
                  <a:pt x="1981585" y="951294"/>
                  <a:pt x="1905504" y="941380"/>
                </a:cubicBezTo>
                <a:cubicBezTo>
                  <a:pt x="1830544" y="931682"/>
                  <a:pt x="1747929" y="932141"/>
                  <a:pt x="1671045" y="924228"/>
                </a:cubicBezTo>
                <a:cubicBezTo>
                  <a:pt x="1625936" y="919523"/>
                  <a:pt x="1585613" y="907528"/>
                  <a:pt x="1543856" y="898190"/>
                </a:cubicBezTo>
                <a:cubicBezTo>
                  <a:pt x="1502093" y="888855"/>
                  <a:pt x="1460606" y="878913"/>
                  <a:pt x="1419784" y="868500"/>
                </a:cubicBezTo>
                <a:cubicBezTo>
                  <a:pt x="1397486" y="862806"/>
                  <a:pt x="1378078" y="854435"/>
                  <a:pt x="1355116" y="849214"/>
                </a:cubicBezTo>
                <a:cubicBezTo>
                  <a:pt x="1311848" y="839527"/>
                  <a:pt x="1265353" y="832754"/>
                  <a:pt x="1223713" y="821702"/>
                </a:cubicBezTo>
                <a:cubicBezTo>
                  <a:pt x="1183577" y="811001"/>
                  <a:pt x="1138864" y="809072"/>
                  <a:pt x="1094193" y="804872"/>
                </a:cubicBezTo>
                <a:cubicBezTo>
                  <a:pt x="1060244" y="801784"/>
                  <a:pt x="1034230" y="787936"/>
                  <a:pt x="1001115" y="783030"/>
                </a:cubicBezTo>
                <a:cubicBezTo>
                  <a:pt x="953853" y="775990"/>
                  <a:pt x="916853" y="764276"/>
                  <a:pt x="879548" y="747884"/>
                </a:cubicBezTo>
                <a:cubicBezTo>
                  <a:pt x="837586" y="729513"/>
                  <a:pt x="770061" y="725929"/>
                  <a:pt x="711163" y="719039"/>
                </a:cubicBezTo>
                <a:cubicBezTo>
                  <a:pt x="661152" y="713146"/>
                  <a:pt x="604343" y="715774"/>
                  <a:pt x="557941" y="707101"/>
                </a:cubicBezTo>
                <a:cubicBezTo>
                  <a:pt x="525381" y="700984"/>
                  <a:pt x="499355" y="684493"/>
                  <a:pt x="480347" y="668702"/>
                </a:cubicBezTo>
                <a:cubicBezTo>
                  <a:pt x="437718" y="632865"/>
                  <a:pt x="370204" y="616630"/>
                  <a:pt x="296224" y="603583"/>
                </a:cubicBezTo>
                <a:cubicBezTo>
                  <a:pt x="220741" y="590184"/>
                  <a:pt x="148480" y="573869"/>
                  <a:pt x="72689" y="560892"/>
                </a:cubicBezTo>
                <a:lnTo>
                  <a:pt x="0" y="543486"/>
                </a:lnTo>
                <a:lnTo>
                  <a:pt x="0" y="384357"/>
                </a:lnTo>
                <a:lnTo>
                  <a:pt x="51784" y="393937"/>
                </a:lnTo>
                <a:cubicBezTo>
                  <a:pt x="104770" y="397707"/>
                  <a:pt x="153378" y="409086"/>
                  <a:pt x="205561" y="414859"/>
                </a:cubicBezTo>
                <a:cubicBezTo>
                  <a:pt x="254062" y="420400"/>
                  <a:pt x="305001" y="422574"/>
                  <a:pt x="354391" y="426667"/>
                </a:cubicBezTo>
                <a:cubicBezTo>
                  <a:pt x="386450" y="429269"/>
                  <a:pt x="420771" y="429847"/>
                  <a:pt x="448281" y="436308"/>
                </a:cubicBezTo>
                <a:cubicBezTo>
                  <a:pt x="499904" y="448391"/>
                  <a:pt x="551004" y="446576"/>
                  <a:pt x="611518" y="434166"/>
                </a:cubicBezTo>
                <a:cubicBezTo>
                  <a:pt x="654695" y="425361"/>
                  <a:pt x="702395" y="422710"/>
                  <a:pt x="746076" y="422520"/>
                </a:cubicBezTo>
                <a:cubicBezTo>
                  <a:pt x="798481" y="422218"/>
                  <a:pt x="848400" y="419817"/>
                  <a:pt x="902724" y="409989"/>
                </a:cubicBezTo>
                <a:cubicBezTo>
                  <a:pt x="977291" y="396518"/>
                  <a:pt x="1048428" y="397321"/>
                  <a:pt x="1113854" y="414230"/>
                </a:cubicBezTo>
                <a:cubicBezTo>
                  <a:pt x="1184155" y="432145"/>
                  <a:pt x="1258677" y="446437"/>
                  <a:pt x="1333449" y="459938"/>
                </a:cubicBezTo>
                <a:cubicBezTo>
                  <a:pt x="1354772" y="463883"/>
                  <a:pt x="1385284" y="463304"/>
                  <a:pt x="1408608" y="458278"/>
                </a:cubicBezTo>
                <a:cubicBezTo>
                  <a:pt x="1483492" y="441930"/>
                  <a:pt x="1561495" y="427025"/>
                  <a:pt x="1630191" y="403061"/>
                </a:cubicBezTo>
                <a:cubicBezTo>
                  <a:pt x="1735315" y="366348"/>
                  <a:pt x="1840887" y="337881"/>
                  <a:pt x="1956289" y="332366"/>
                </a:cubicBezTo>
                <a:cubicBezTo>
                  <a:pt x="1986669" y="330865"/>
                  <a:pt x="2019100" y="336056"/>
                  <a:pt x="2042814" y="344002"/>
                </a:cubicBezTo>
                <a:cubicBezTo>
                  <a:pt x="2085261" y="358150"/>
                  <a:pt x="2126350" y="370413"/>
                  <a:pt x="2183420" y="369635"/>
                </a:cubicBezTo>
                <a:cubicBezTo>
                  <a:pt x="2235035" y="368879"/>
                  <a:pt x="2279659" y="405942"/>
                  <a:pt x="2269566" y="439859"/>
                </a:cubicBezTo>
                <a:cubicBezTo>
                  <a:pt x="2258267" y="478101"/>
                  <a:pt x="2277762" y="504964"/>
                  <a:pt x="2331129" y="524163"/>
                </a:cubicBezTo>
                <a:cubicBezTo>
                  <a:pt x="2352980" y="531807"/>
                  <a:pt x="2364861" y="546162"/>
                  <a:pt x="2385112" y="555357"/>
                </a:cubicBezTo>
                <a:cubicBezTo>
                  <a:pt x="2401860" y="562976"/>
                  <a:pt x="2421927" y="570875"/>
                  <a:pt x="2444033" y="572629"/>
                </a:cubicBezTo>
                <a:cubicBezTo>
                  <a:pt x="2483469" y="575878"/>
                  <a:pt x="2509763" y="584022"/>
                  <a:pt x="2525979" y="603233"/>
                </a:cubicBezTo>
                <a:cubicBezTo>
                  <a:pt x="2549282" y="631254"/>
                  <a:pt x="2578520" y="657481"/>
                  <a:pt x="2603911" y="684825"/>
                </a:cubicBezTo>
                <a:cubicBezTo>
                  <a:pt x="2618910" y="700624"/>
                  <a:pt x="2643515" y="707120"/>
                  <a:pt x="2678828" y="706990"/>
                </a:cubicBezTo>
                <a:cubicBezTo>
                  <a:pt x="2699243" y="707100"/>
                  <a:pt x="2725615" y="705603"/>
                  <a:pt x="2738094" y="711376"/>
                </a:cubicBezTo>
                <a:cubicBezTo>
                  <a:pt x="2805960" y="742855"/>
                  <a:pt x="2895980" y="733032"/>
                  <a:pt x="2983806" y="728243"/>
                </a:cubicBezTo>
                <a:cubicBezTo>
                  <a:pt x="2993929" y="727744"/>
                  <a:pt x="3004007" y="726871"/>
                  <a:pt x="3013997" y="725446"/>
                </a:cubicBezTo>
                <a:cubicBezTo>
                  <a:pt x="3136002" y="707474"/>
                  <a:pt x="3250133" y="713470"/>
                  <a:pt x="3364419" y="720577"/>
                </a:cubicBezTo>
                <a:cubicBezTo>
                  <a:pt x="3394563" y="722507"/>
                  <a:pt x="3428050" y="719807"/>
                  <a:pt x="3460521" y="717628"/>
                </a:cubicBezTo>
                <a:cubicBezTo>
                  <a:pt x="3545330" y="712137"/>
                  <a:pt x="3633314" y="698262"/>
                  <a:pt x="3710982" y="714182"/>
                </a:cubicBezTo>
                <a:cubicBezTo>
                  <a:pt x="3772122" y="726607"/>
                  <a:pt x="3825029" y="745116"/>
                  <a:pt x="3850961" y="778802"/>
                </a:cubicBezTo>
                <a:cubicBezTo>
                  <a:pt x="3868395" y="801427"/>
                  <a:pt x="3898481" y="813185"/>
                  <a:pt x="3946286" y="816372"/>
                </a:cubicBezTo>
                <a:cubicBezTo>
                  <a:pt x="3987480" y="819179"/>
                  <a:pt x="4025130" y="827781"/>
                  <a:pt x="4065132" y="832459"/>
                </a:cubicBezTo>
                <a:cubicBezTo>
                  <a:pt x="4086246" y="834922"/>
                  <a:pt x="4110400" y="838274"/>
                  <a:pt x="4132173" y="835167"/>
                </a:cubicBezTo>
                <a:cubicBezTo>
                  <a:pt x="4190358" y="826865"/>
                  <a:pt x="4249453" y="817300"/>
                  <a:pt x="4305858" y="804156"/>
                </a:cubicBezTo>
                <a:cubicBezTo>
                  <a:pt x="4334041" y="797490"/>
                  <a:pt x="4360739" y="782919"/>
                  <a:pt x="4382131" y="769481"/>
                </a:cubicBezTo>
                <a:cubicBezTo>
                  <a:pt x="4404161" y="755388"/>
                  <a:pt x="4425552" y="747047"/>
                  <a:pt x="4453289" y="752531"/>
                </a:cubicBezTo>
                <a:cubicBezTo>
                  <a:pt x="4522267" y="766292"/>
                  <a:pt x="4590589" y="780524"/>
                  <a:pt x="4657971" y="795835"/>
                </a:cubicBezTo>
                <a:cubicBezTo>
                  <a:pt x="4669645" y="798513"/>
                  <a:pt x="4675987" y="807238"/>
                  <a:pt x="4682399" y="813876"/>
                </a:cubicBezTo>
                <a:cubicBezTo>
                  <a:pt x="4712325" y="844914"/>
                  <a:pt x="4739115" y="876968"/>
                  <a:pt x="4771814" y="907046"/>
                </a:cubicBezTo>
                <a:cubicBezTo>
                  <a:pt x="4783117" y="917329"/>
                  <a:pt x="4807945" y="922850"/>
                  <a:pt x="4827520" y="929876"/>
                </a:cubicBezTo>
                <a:cubicBezTo>
                  <a:pt x="4833681" y="932206"/>
                  <a:pt x="4845543" y="931081"/>
                  <a:pt x="4849942" y="933851"/>
                </a:cubicBezTo>
                <a:cubicBezTo>
                  <a:pt x="4888949" y="959631"/>
                  <a:pt x="4951287" y="954890"/>
                  <a:pt x="5009626" y="957896"/>
                </a:cubicBezTo>
                <a:cubicBezTo>
                  <a:pt x="5059523" y="960407"/>
                  <a:pt x="5111928" y="960104"/>
                  <a:pt x="5158711" y="963814"/>
                </a:cubicBezTo>
                <a:cubicBezTo>
                  <a:pt x="5231307" y="969696"/>
                  <a:pt x="5298173" y="973751"/>
                  <a:pt x="5376427" y="963151"/>
                </a:cubicBezTo>
                <a:cubicBezTo>
                  <a:pt x="5408579" y="958754"/>
                  <a:pt x="5448461" y="970245"/>
                  <a:pt x="5475787" y="980508"/>
                </a:cubicBezTo>
                <a:cubicBezTo>
                  <a:pt x="5528518" y="1000363"/>
                  <a:pt x="5584839" y="1001958"/>
                  <a:pt x="5653401" y="987268"/>
                </a:cubicBezTo>
                <a:cubicBezTo>
                  <a:pt x="5676008" y="982341"/>
                  <a:pt x="5702558" y="984595"/>
                  <a:pt x="5726340" y="985357"/>
                </a:cubicBezTo>
                <a:cubicBezTo>
                  <a:pt x="5748643" y="985952"/>
                  <a:pt x="5770110" y="988364"/>
                  <a:pt x="5790563" y="991300"/>
                </a:cubicBezTo>
                <a:cubicBezTo>
                  <a:pt x="5815128" y="994969"/>
                  <a:pt x="5845522" y="996110"/>
                  <a:pt x="5860260" y="1004958"/>
                </a:cubicBezTo>
                <a:cubicBezTo>
                  <a:pt x="5906803" y="1032493"/>
                  <a:pt x="5977069" y="1037385"/>
                  <a:pt x="6042101" y="1036226"/>
                </a:cubicBezTo>
                <a:cubicBezTo>
                  <a:pt x="6128232" y="1034888"/>
                  <a:pt x="6222269" y="1027704"/>
                  <a:pt x="6301998" y="989138"/>
                </a:cubicBezTo>
                <a:cubicBezTo>
                  <a:pt x="6349672" y="965909"/>
                  <a:pt x="6396952" y="955198"/>
                  <a:pt x="6452025" y="968489"/>
                </a:cubicBezTo>
                <a:cubicBezTo>
                  <a:pt x="6489401" y="977695"/>
                  <a:pt x="6558002" y="960731"/>
                  <a:pt x="6589205" y="939474"/>
                </a:cubicBezTo>
                <a:cubicBezTo>
                  <a:pt x="6600499" y="931821"/>
                  <a:pt x="6612148" y="924116"/>
                  <a:pt x="6631069" y="911222"/>
                </a:cubicBezTo>
                <a:cubicBezTo>
                  <a:pt x="6674305" y="951313"/>
                  <a:pt x="6752346" y="944332"/>
                  <a:pt x="6828274" y="942941"/>
                </a:cubicBezTo>
                <a:cubicBezTo>
                  <a:pt x="6874780" y="942157"/>
                  <a:pt x="6889173" y="963896"/>
                  <a:pt x="6900803" y="984140"/>
                </a:cubicBezTo>
                <a:cubicBezTo>
                  <a:pt x="6921316" y="1020676"/>
                  <a:pt x="6959796" y="1032557"/>
                  <a:pt x="7034668" y="1018665"/>
                </a:cubicBezTo>
                <a:cubicBezTo>
                  <a:pt x="7117337" y="1003282"/>
                  <a:pt x="7199637" y="985309"/>
                  <a:pt x="7281067" y="966327"/>
                </a:cubicBezTo>
                <a:cubicBezTo>
                  <a:pt x="7332521" y="954266"/>
                  <a:pt x="7378029" y="936255"/>
                  <a:pt x="7412780" y="909206"/>
                </a:cubicBezTo>
                <a:cubicBezTo>
                  <a:pt x="7446535" y="882864"/>
                  <a:pt x="7455445" y="884046"/>
                  <a:pt x="7500327" y="894826"/>
                </a:cubicBezTo>
                <a:cubicBezTo>
                  <a:pt x="7552743" y="907363"/>
                  <a:pt x="7606735" y="918164"/>
                  <a:pt x="7662324" y="927415"/>
                </a:cubicBezTo>
                <a:cubicBezTo>
                  <a:pt x="7679867" y="930387"/>
                  <a:pt x="7704114" y="926740"/>
                  <a:pt x="7725334" y="924844"/>
                </a:cubicBezTo>
                <a:cubicBezTo>
                  <a:pt x="7761320" y="921787"/>
                  <a:pt x="7798617" y="920242"/>
                  <a:pt x="7833279" y="913031"/>
                </a:cubicBezTo>
                <a:cubicBezTo>
                  <a:pt x="7866516" y="906023"/>
                  <a:pt x="7898634" y="893700"/>
                  <a:pt x="7928605" y="881683"/>
                </a:cubicBezTo>
                <a:cubicBezTo>
                  <a:pt x="8012311" y="848025"/>
                  <a:pt x="8088138" y="810205"/>
                  <a:pt x="8146597" y="762968"/>
                </a:cubicBezTo>
                <a:cubicBezTo>
                  <a:pt x="8154091" y="756800"/>
                  <a:pt x="8170249" y="752606"/>
                  <a:pt x="8183577" y="749005"/>
                </a:cubicBezTo>
                <a:cubicBezTo>
                  <a:pt x="8205312" y="743071"/>
                  <a:pt x="8227788" y="737222"/>
                  <a:pt x="8250224" y="733642"/>
                </a:cubicBezTo>
                <a:cubicBezTo>
                  <a:pt x="8359189" y="716209"/>
                  <a:pt x="8441164" y="678078"/>
                  <a:pt x="8505929" y="626542"/>
                </a:cubicBezTo>
                <a:cubicBezTo>
                  <a:pt x="8524585" y="611796"/>
                  <a:pt x="8540107" y="608259"/>
                  <a:pt x="8564194" y="618796"/>
                </a:cubicBezTo>
                <a:cubicBezTo>
                  <a:pt x="8592162" y="631043"/>
                  <a:pt x="8628032" y="619507"/>
                  <a:pt x="8660705" y="611069"/>
                </a:cubicBezTo>
                <a:cubicBezTo>
                  <a:pt x="8694442" y="602479"/>
                  <a:pt x="8728514" y="593651"/>
                  <a:pt x="8762255" y="585060"/>
                </a:cubicBezTo>
                <a:cubicBezTo>
                  <a:pt x="8787227" y="578855"/>
                  <a:pt x="8811899" y="573069"/>
                  <a:pt x="8836439" y="566358"/>
                </a:cubicBezTo>
                <a:cubicBezTo>
                  <a:pt x="8912856" y="545447"/>
                  <a:pt x="8983243" y="538425"/>
                  <a:pt x="9050728" y="559575"/>
                </a:cubicBezTo>
                <a:cubicBezTo>
                  <a:pt x="9102219" y="575830"/>
                  <a:pt x="9164950" y="573868"/>
                  <a:pt x="9229627" y="557464"/>
                </a:cubicBezTo>
                <a:cubicBezTo>
                  <a:pt x="9237706" y="555368"/>
                  <a:pt x="9247529" y="550190"/>
                  <a:pt x="9253451" y="550855"/>
                </a:cubicBezTo>
                <a:cubicBezTo>
                  <a:pt x="9342568" y="560232"/>
                  <a:pt x="9405310" y="512383"/>
                  <a:pt x="9484214" y="498671"/>
                </a:cubicBezTo>
                <a:cubicBezTo>
                  <a:pt x="9519035" y="492570"/>
                  <a:pt x="9552778" y="473783"/>
                  <a:pt x="9582633" y="458384"/>
                </a:cubicBezTo>
                <a:cubicBezTo>
                  <a:pt x="9623689" y="437231"/>
                  <a:pt x="9660183" y="417297"/>
                  <a:pt x="9719670" y="415607"/>
                </a:cubicBezTo>
                <a:cubicBezTo>
                  <a:pt x="9779189" y="414101"/>
                  <a:pt x="9830940" y="393878"/>
                  <a:pt x="9871784" y="366147"/>
                </a:cubicBezTo>
                <a:cubicBezTo>
                  <a:pt x="9903014" y="345075"/>
                  <a:pt x="9939570" y="338349"/>
                  <a:pt x="9984494" y="336660"/>
                </a:cubicBezTo>
                <a:cubicBezTo>
                  <a:pt x="10040642" y="334503"/>
                  <a:pt x="10098165" y="326674"/>
                  <a:pt x="10154708" y="322193"/>
                </a:cubicBezTo>
                <a:cubicBezTo>
                  <a:pt x="10166953" y="321201"/>
                  <a:pt x="10182669" y="321603"/>
                  <a:pt x="10190446" y="325025"/>
                </a:cubicBezTo>
                <a:cubicBezTo>
                  <a:pt x="10285769" y="367692"/>
                  <a:pt x="10408999" y="350677"/>
                  <a:pt x="10530736" y="335953"/>
                </a:cubicBezTo>
                <a:cubicBezTo>
                  <a:pt x="10604506" y="327127"/>
                  <a:pt x="10678397" y="316584"/>
                  <a:pt x="10752157" y="305117"/>
                </a:cubicBezTo>
                <a:cubicBezTo>
                  <a:pt x="10777120" y="301365"/>
                  <a:pt x="10803110" y="294636"/>
                  <a:pt x="10824452" y="285927"/>
                </a:cubicBezTo>
                <a:cubicBezTo>
                  <a:pt x="10868837" y="267698"/>
                  <a:pt x="10909147" y="246465"/>
                  <a:pt x="10953152" y="228102"/>
                </a:cubicBezTo>
                <a:cubicBezTo>
                  <a:pt x="10969622" y="221030"/>
                  <a:pt x="10991730" y="217688"/>
                  <a:pt x="11011614" y="214096"/>
                </a:cubicBezTo>
                <a:cubicBezTo>
                  <a:pt x="11046743" y="207573"/>
                  <a:pt x="11086641" y="206412"/>
                  <a:pt x="11116031" y="195421"/>
                </a:cubicBezTo>
                <a:cubicBezTo>
                  <a:pt x="11192467" y="166956"/>
                  <a:pt x="11266913" y="160299"/>
                  <a:pt x="11344303" y="166629"/>
                </a:cubicBezTo>
                <a:cubicBezTo>
                  <a:pt x="11452657" y="175527"/>
                  <a:pt x="11551626" y="159519"/>
                  <a:pt x="11639050" y="108526"/>
                </a:cubicBezTo>
                <a:cubicBezTo>
                  <a:pt x="11678385" y="85543"/>
                  <a:pt x="11720243" y="87879"/>
                  <a:pt x="11757532" y="96530"/>
                </a:cubicBezTo>
                <a:cubicBezTo>
                  <a:pt x="11800499" y="106640"/>
                  <a:pt x="11840704" y="105056"/>
                  <a:pt x="11885799" y="86728"/>
                </a:cubicBezTo>
                <a:cubicBezTo>
                  <a:pt x="11895784" y="82659"/>
                  <a:pt x="11910604" y="81867"/>
                  <a:pt x="11922874" y="81060"/>
                </a:cubicBezTo>
                <a:cubicBezTo>
                  <a:pt x="11992783" y="75806"/>
                  <a:pt x="12063500" y="73647"/>
                  <a:pt x="12115331" y="33587"/>
                </a:cubicBezTo>
                <a:cubicBezTo>
                  <a:pt x="12125500" y="25715"/>
                  <a:pt x="12143693" y="20477"/>
                  <a:pt x="12158080" y="14081"/>
                </a:cubicBezTo>
                <a:close/>
              </a:path>
            </a:pathLst>
          </a:custGeom>
          <a:blipFill rotWithShape="1">
            <a:blip r:embed="rId5">
              <a:alphaModFix amt="57000"/>
            </a:blip>
            <a:tile algn="tl" flip="none" tx="0" sx="100000" ty="0" sy="100000"/>
          </a:blip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TornVTI">
  <a:themeElements>
    <a:clrScheme name="AnalogousFromLightSeedLeftStep">
      <a:dk1>
        <a:srgbClr val="000000"/>
      </a:dk1>
      <a:lt1>
        <a:srgbClr val="FFFFFF"/>
      </a:lt1>
      <a:dk2>
        <a:srgbClr val="413D24"/>
      </a:dk2>
      <a:lt2>
        <a:srgbClr val="F0ECED"/>
      </a:lt2>
      <a:accent1>
        <a:srgbClr val="81AA99"/>
      </a:accent1>
      <a:accent2>
        <a:srgbClr val="76AC7F"/>
      </a:accent2>
      <a:accent3>
        <a:srgbClr val="8AAA81"/>
      </a:accent3>
      <a:accent4>
        <a:srgbClr val="96A873"/>
      </a:accent4>
      <a:accent5>
        <a:srgbClr val="A5A27D"/>
      </a:accent5>
      <a:accent6>
        <a:srgbClr val="BA9D7F"/>
      </a:accent6>
      <a:hlink>
        <a:srgbClr val="B4758F"/>
      </a:hlink>
      <a:folHlink>
        <a:srgbClr val="87878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2020-08-20T15:13:20Z</dcterms:created>
  <dc:creator>Esther Alarcon-Arana</dc:creator>
</cp:coreProperties>
</file>